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8" r:id="rId13"/>
    <p:sldId id="269" r:id="rId14"/>
    <p:sldId id="271" r:id="rId15"/>
    <p:sldId id="270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0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64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7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4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6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9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5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0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18C3-FB63-4063-A29B-3F074AE3318D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1607-4B53-4FD5-AB78-5F7146D8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14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defRPr>
            </a:lvl1pPr>
          </a:lstStyle>
          <a:p>
            <a:fld id="{15B218C3-FB63-4063-A29B-3F074AE3318D}" type="datetimeFigureOut">
              <a:rPr lang="en-US" smtClean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defRPr>
            </a:lvl1pPr>
          </a:lstStyle>
          <a:p>
            <a:fld id="{DBD01607-4B53-4FD5-AB78-5F7146D8B6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3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ook Antiqu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537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624840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07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9" y="228601"/>
            <a:ext cx="8561171" cy="64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44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7" y="381000"/>
            <a:ext cx="859562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501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553199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5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162800" cy="633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712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5339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470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1" y="304800"/>
            <a:ext cx="8275109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01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1" y="148432"/>
            <a:ext cx="8579909" cy="643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023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" y="224632"/>
            <a:ext cx="8783109" cy="625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84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" y="304800"/>
            <a:ext cx="8783109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2200" y="1905000"/>
            <a:ext cx="83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8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" y="381000"/>
            <a:ext cx="878310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07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99041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62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1" y="262732"/>
            <a:ext cx="8427509" cy="629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987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582"/>
            <a:ext cx="7696200" cy="634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47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619999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57964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Mountain View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Licensed User</dc:creator>
  <cp:lastModifiedBy>Licensed User</cp:lastModifiedBy>
  <cp:revision>4</cp:revision>
  <dcterms:created xsi:type="dcterms:W3CDTF">2017-12-06T01:31:36Z</dcterms:created>
  <dcterms:modified xsi:type="dcterms:W3CDTF">2017-12-06T23:16:10Z</dcterms:modified>
</cp:coreProperties>
</file>