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17"/>
  </p:notesMasterIdLst>
  <p:handoutMasterIdLst>
    <p:handoutMasterId r:id="rId18"/>
  </p:handoutMasterIdLst>
  <p:sldIdLst>
    <p:sldId id="256" r:id="rId5"/>
    <p:sldId id="259" r:id="rId6"/>
    <p:sldId id="270" r:id="rId7"/>
    <p:sldId id="262" r:id="rId8"/>
    <p:sldId id="258" r:id="rId9"/>
    <p:sldId id="261" r:id="rId10"/>
    <p:sldId id="265" r:id="rId11"/>
    <p:sldId id="264" r:id="rId12"/>
    <p:sldId id="263" r:id="rId13"/>
    <p:sldId id="271" r:id="rId14"/>
    <p:sldId id="268" r:id="rId15"/>
    <p:sldId id="269" r:id="rId1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CC"/>
    <a:srgbClr val="BF0000"/>
    <a:srgbClr val="352E26"/>
    <a:srgbClr val="A27825"/>
    <a:srgbClr val="441E15"/>
    <a:srgbClr val="ABB4BD"/>
    <a:srgbClr val="A3ACB4"/>
    <a:srgbClr val="877E75"/>
    <a:srgbClr val="A07422"/>
    <a:srgbClr val="9588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23" autoAdjust="0"/>
    <p:restoredTop sz="50817" autoAdjust="0"/>
  </p:normalViewPr>
  <p:slideViewPr>
    <p:cSldViewPr snapToGrid="0">
      <p:cViewPr varScale="1">
        <p:scale>
          <a:sx n="54" d="100"/>
          <a:sy n="54" d="100"/>
        </p:scale>
        <p:origin x="2658" y="72"/>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54" d="100"/>
          <a:sy n="54" d="100"/>
        </p:scale>
        <p:origin x="2856"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876A3F-4FE3-4D4F-B92F-163183850746}"/>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894516C7-1FF3-F44B-93B1-24B9AA324A7A}"/>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EC34C92B-6A45-864A-B429-22A9039765DA}" type="datetimeFigureOut">
              <a:rPr lang="en-US" smtClean="0"/>
              <a:t>9/12/2018</a:t>
            </a:fld>
            <a:endParaRPr lang="en-US" dirty="0"/>
          </a:p>
        </p:txBody>
      </p:sp>
      <p:sp>
        <p:nvSpPr>
          <p:cNvPr id="4" name="Footer Placeholder 3">
            <a:extLst>
              <a:ext uri="{FF2B5EF4-FFF2-40B4-BE49-F238E27FC236}">
                <a16:creationId xmlns:a16="http://schemas.microsoft.com/office/drawing/2014/main" id="{EDC6268A-8AA9-4C40-BEFB-029DF3E81138}"/>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8E928AC-AE76-324A-BA05-D16BF60C79E1}"/>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AE62C3C4-9460-4343-9283-24A378E2714B}" type="slidenum">
              <a:rPr lang="en-US" smtClean="0"/>
              <a:t>‹#›</a:t>
            </a:fld>
            <a:endParaRPr lang="en-US" dirty="0"/>
          </a:p>
        </p:txBody>
      </p:sp>
    </p:spTree>
    <p:extLst>
      <p:ext uri="{BB962C8B-B14F-4D97-AF65-F5344CB8AC3E}">
        <p14:creationId xmlns:p14="http://schemas.microsoft.com/office/powerpoint/2010/main" val="419054897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GB"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D265FE6-BEE9-465E-9202-2D200EDE749C}" type="datetimeFigureOut">
              <a:rPr lang="en-GB" smtClean="0"/>
              <a:t>12/09/2018</a:t>
            </a:fld>
            <a:endParaRPr lang="en-GB"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GB"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GB"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6DE8F2A-B3D4-43F2-B39B-CD77F64A1950}" type="slidenum">
              <a:rPr lang="en-GB" smtClean="0"/>
              <a:t>‹#›</a:t>
            </a:fld>
            <a:endParaRPr lang="en-GB" dirty="0"/>
          </a:p>
        </p:txBody>
      </p:sp>
    </p:spTree>
    <p:extLst>
      <p:ext uri="{BB962C8B-B14F-4D97-AF65-F5344CB8AC3E}">
        <p14:creationId xmlns:p14="http://schemas.microsoft.com/office/powerpoint/2010/main" val="446177964"/>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Good morning Chair Young and Board members.</a:t>
            </a:r>
          </a:p>
          <a:p>
            <a:endParaRPr lang="en-US" sz="1600" dirty="0"/>
          </a:p>
          <a:p>
            <a:r>
              <a:rPr lang="en-US" sz="1600" dirty="0"/>
              <a:t>My name is Debbie Phan and I’m the Water Board’s new Pollution Prevention Coordinator. You may not remember me, but I was introduced as a new employee at the Board meeting exactly a year ago. And since I’ve been at the Water Board for an entire year, I guess I’m now qualified to start doing presentations. Luckily for me, this item is uncontested.  </a:t>
            </a:r>
          </a:p>
          <a:p>
            <a:endParaRPr lang="en-US" sz="1600" dirty="0"/>
          </a:p>
          <a:p>
            <a:r>
              <a:rPr lang="en-US" sz="1600" dirty="0"/>
              <a:t>So, without further ado, I’m here this morning to present the 2018 Dr. Teng-</a:t>
            </a:r>
            <a:r>
              <a:rPr lang="en-US" sz="1600" dirty="0" err="1"/>
              <a:t>chung</a:t>
            </a:r>
            <a:r>
              <a:rPr lang="en-US" sz="1600" dirty="0"/>
              <a:t> Wu Pollution Prevention Award.</a:t>
            </a:r>
          </a:p>
          <a:p>
            <a:endParaRPr lang="en-US" dirty="0"/>
          </a:p>
        </p:txBody>
      </p:sp>
    </p:spTree>
    <p:extLst>
      <p:ext uri="{BB962C8B-B14F-4D97-AF65-F5344CB8AC3E}">
        <p14:creationId xmlns:p14="http://schemas.microsoft.com/office/powerpoint/2010/main" val="253697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In 2011, the Department of Pesticides Regulation provided a grant to spearhead a program to further promote the use of less toxic pest management practices. The leader of this program was none other than Annie Joseph. Each year, the program trains new personnel on what they can do to promote less toxic alternatives to conventional pesticides, many of which who were personally taught by Annie. This year-long curriculum includes reaching out to retailers, training employees, and mentoring selected nurseries and garden center stores. Because of this program, less-toxic pesticides are becoming even more accessible in the retail industry. The program has now successfully expanded to 22 counties and has become the preferred program for municipalities to comply with their municipal regional stormwater permit. </a:t>
            </a:r>
          </a:p>
        </p:txBody>
      </p:sp>
    </p:spTree>
    <p:extLst>
      <p:ext uri="{BB962C8B-B14F-4D97-AF65-F5344CB8AC3E}">
        <p14:creationId xmlns:p14="http://schemas.microsoft.com/office/powerpoint/2010/main" val="96759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All in all, I want to say thank you to Annie for her many years in Our Water, Our World. Annie’s unique story is an excellent example of how one can apply their special background, expertise, and dedication to improve water quality.</a:t>
            </a:r>
          </a:p>
          <a:p>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We appreciate the countless hours that Annie has dedicated to improving water quality and advancing pollution prevention in not only the Bay Area, but throughout California.</a:t>
            </a:r>
          </a:p>
          <a:p>
            <a:endParaRPr lang="en-US" sz="1600" dirty="0"/>
          </a:p>
          <a:p>
            <a:r>
              <a:rPr lang="en-US" sz="1600" dirty="0"/>
              <a:t>Finally, if you’ve got </a:t>
            </a:r>
            <a:r>
              <a:rPr lang="en-US" sz="1600" b="1" dirty="0"/>
              <a:t>&lt;click&gt;</a:t>
            </a:r>
            <a:r>
              <a:rPr lang="en-US" sz="1600" dirty="0"/>
              <a:t> garden questions, </a:t>
            </a:r>
            <a:r>
              <a:rPr lang="en-US" sz="1600" b="1" dirty="0"/>
              <a:t>&lt;click&gt;</a:t>
            </a:r>
            <a:r>
              <a:rPr lang="en-US" sz="1600" dirty="0"/>
              <a:t> get your answers from Annie while she’s in the room now, because she recently retired. </a:t>
            </a:r>
          </a:p>
        </p:txBody>
      </p:sp>
    </p:spTree>
    <p:extLst>
      <p:ext uri="{BB962C8B-B14F-4D97-AF65-F5344CB8AC3E}">
        <p14:creationId xmlns:p14="http://schemas.microsoft.com/office/powerpoint/2010/main" val="24341965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Lastly, I’d like to invite Geoff Brosseau, the executive director the Bay Area Stormwater Management Agencies Association, to say a few words.</a:t>
            </a:r>
          </a:p>
          <a:p>
            <a:endParaRPr lang="en-US" sz="1600" dirty="0"/>
          </a:p>
          <a:p>
            <a:r>
              <a:rPr lang="en-US" sz="1600" dirty="0"/>
              <a:t>Afterward, we’ll invite Annie to say a few words. At the very end, we’d like Annie to join us on the stage to receive her award and to take a few photos.</a:t>
            </a:r>
          </a:p>
          <a:p>
            <a:endParaRPr lang="en-US" sz="1600" dirty="0"/>
          </a:p>
          <a:p>
            <a:r>
              <a:rPr lang="en-US" sz="1600" dirty="0"/>
              <a:t>(Let Geoff talk)</a:t>
            </a:r>
          </a:p>
          <a:p>
            <a:endParaRPr lang="en-US" sz="1600" dirty="0"/>
          </a:p>
          <a:p>
            <a:r>
              <a:rPr lang="en-US" sz="1600" dirty="0"/>
              <a:t>(Let Annie talk)</a:t>
            </a:r>
          </a:p>
          <a:p>
            <a:endParaRPr lang="en-US" sz="1600" dirty="0"/>
          </a:p>
          <a:p>
            <a:r>
              <a:rPr lang="en-US" sz="1600" dirty="0"/>
              <a:t>**once Annie finishes, I’ll go back to the mic and invite people on stage to take photos.</a:t>
            </a:r>
          </a:p>
          <a:p>
            <a:endParaRPr lang="en-US" dirty="0"/>
          </a:p>
        </p:txBody>
      </p:sp>
    </p:spTree>
    <p:extLst>
      <p:ext uri="{BB962C8B-B14F-4D97-AF65-F5344CB8AC3E}">
        <p14:creationId xmlns:p14="http://schemas.microsoft.com/office/powerpoint/2010/main" val="632529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For those who are as new as I am, this award was established in 2007 to honor Dr. Wu’s work in pollution prevention to improve water quality. </a:t>
            </a:r>
          </a:p>
          <a:p>
            <a:endParaRPr lang="en-US" sz="1400" dirty="0"/>
          </a:p>
          <a:p>
            <a:r>
              <a:rPr lang="en-US" sz="1400" dirty="0"/>
              <a:t>Dr. Wu worked at the Water Board for 35 years and was previously the chief of the NPDES wastewater division. While at the Water Board, Dr. Wu noticed the constant push to upgrade treatment technologies, when in fact, he believed many pollutants can be more effectively eliminated by controlling their sources, rather than relying on end-of-pipe treatment. His efforts eventually led to the creation of the Bay Area Pollution Prevention Group, an organization where municipalities collaborate with one another on pollution prevention matters. Pollution prevention is any practice that reduces, eliminates, or prevents pollution at its source. </a:t>
            </a:r>
          </a:p>
        </p:txBody>
      </p:sp>
    </p:spTree>
    <p:extLst>
      <p:ext uri="{BB962C8B-B14F-4D97-AF65-F5344CB8AC3E}">
        <p14:creationId xmlns:p14="http://schemas.microsoft.com/office/powerpoint/2010/main" val="653444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We present this award in September to celebrate National Pollution Prevention week, which is next week from September 17-23. This is an opportunity for individuals, businesses, and agencies to </a:t>
            </a:r>
            <a:r>
              <a:rPr lang="en-US" sz="1600" b="0" i="0" u="none" strike="noStrike" kern="1200" baseline="0" dirty="0">
                <a:solidFill>
                  <a:schemeClr val="tx1"/>
                </a:solidFill>
                <a:latin typeface="+mn-lt"/>
                <a:ea typeface="+mn-ea"/>
                <a:cs typeface="+mn-cs"/>
              </a:rPr>
              <a:t>highlight their pollution prevention activities.</a:t>
            </a:r>
          </a:p>
        </p:txBody>
      </p:sp>
    </p:spTree>
    <p:extLst>
      <p:ext uri="{BB962C8B-B14F-4D97-AF65-F5344CB8AC3E}">
        <p14:creationId xmlns:p14="http://schemas.microsoft.com/office/powerpoint/2010/main" val="2064777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tabLst>
                <a:tab pos="247259" algn="l"/>
                <a:tab pos="474739" algn="l"/>
              </a:tabLst>
            </a:pPr>
            <a:r>
              <a:rPr lang="en-US" altLang="en-US" sz="1600" dirty="0"/>
              <a:t>When deciding on who should receive this award, we take into consideration</a:t>
            </a:r>
          </a:p>
          <a:p>
            <a:pPr>
              <a:tabLst>
                <a:tab pos="247259" algn="l"/>
                <a:tab pos="474739" algn="l"/>
              </a:tabLst>
            </a:pPr>
            <a:endParaRPr lang="en-US" altLang="en-US" sz="1600" dirty="0"/>
          </a:p>
          <a:p>
            <a:pPr>
              <a:tabLst>
                <a:tab pos="247259" algn="l"/>
                <a:tab pos="474739" algn="l"/>
              </a:tabLst>
            </a:pPr>
            <a:r>
              <a:rPr lang="en-US" altLang="en-US" sz="1600" dirty="0"/>
              <a:t>•	leadership &amp; innovation, </a:t>
            </a:r>
          </a:p>
          <a:p>
            <a:pPr>
              <a:tabLst>
                <a:tab pos="247259" algn="l"/>
                <a:tab pos="474739" algn="l"/>
              </a:tabLst>
            </a:pPr>
            <a:r>
              <a:rPr lang="en-US" altLang="en-US" sz="1600" dirty="0"/>
              <a:t>•	commitment, </a:t>
            </a:r>
          </a:p>
          <a:p>
            <a:pPr>
              <a:tabLst>
                <a:tab pos="247259" algn="l"/>
                <a:tab pos="474739" algn="l"/>
              </a:tabLst>
            </a:pPr>
            <a:r>
              <a:rPr lang="en-US" altLang="en-US" sz="1600" dirty="0"/>
              <a:t>•	measurable results, and </a:t>
            </a:r>
          </a:p>
          <a:p>
            <a:pPr>
              <a:tabLst>
                <a:tab pos="247259" algn="l"/>
                <a:tab pos="474739" algn="l"/>
              </a:tabLst>
            </a:pPr>
            <a:r>
              <a:rPr lang="en-US" altLang="en-US" sz="1600" dirty="0"/>
              <a:t>•	benefits to the environment and the community. </a:t>
            </a:r>
          </a:p>
          <a:p>
            <a:pPr>
              <a:tabLst>
                <a:tab pos="247259" algn="l"/>
                <a:tab pos="474739" algn="l"/>
              </a:tabLst>
            </a:pPr>
            <a:endParaRPr lang="en-US" altLang="en-US" sz="1600" dirty="0"/>
          </a:p>
          <a:p>
            <a:pPr>
              <a:tabLst>
                <a:tab pos="247259" algn="l"/>
                <a:tab pos="474739" algn="l"/>
              </a:tabLst>
            </a:pPr>
            <a:r>
              <a:rPr lang="en-US" sz="1600" dirty="0"/>
              <a:t>With that said, this year, we are pleased to present the award to </a:t>
            </a:r>
            <a:r>
              <a:rPr lang="en-US" sz="1600" b="1" dirty="0"/>
              <a:t>&lt;click&gt; </a:t>
            </a:r>
            <a:endParaRPr lang="en-US" altLang="en-US" sz="1600" dirty="0"/>
          </a:p>
          <a:p>
            <a:endParaRPr lang="en-US" dirty="0"/>
          </a:p>
        </p:txBody>
      </p:sp>
    </p:spTree>
    <p:extLst>
      <p:ext uri="{BB962C8B-B14F-4D97-AF65-F5344CB8AC3E}">
        <p14:creationId xmlns:p14="http://schemas.microsoft.com/office/powerpoint/2010/main" val="28440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Annie Joseph for her tireless work in promoting the Our Water, Our World program.</a:t>
            </a:r>
          </a:p>
        </p:txBody>
      </p:sp>
    </p:spTree>
    <p:extLst>
      <p:ext uri="{BB962C8B-B14F-4D97-AF65-F5344CB8AC3E}">
        <p14:creationId xmlns:p14="http://schemas.microsoft.com/office/powerpoint/2010/main" val="765792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Our Water, Our World, also known as OWOW (Oh-WOW!), raises awareness on the correlation between pesticide use and water quality by encouraging consumers to use less toxic alternatives. This includes starting a discussion with consumers right at the point-of-purchase at places like hardware stores and nurseries, where most people get their pesticides. Most people don’t realize that the pesticides we use outdoors often get washed off into our storm drains, making their way to creeks and streams. And it doesn’t just end there. Pesticides are also used </a:t>
            </a:r>
            <a:r>
              <a:rPr lang="en-US" sz="1400" b="1" dirty="0"/>
              <a:t>&lt;click&gt; </a:t>
            </a:r>
            <a:r>
              <a:rPr lang="en-US" sz="1400" dirty="0"/>
              <a:t>indoors to handle common pests including cockroaches, fleas, and ants </a:t>
            </a:r>
            <a:r>
              <a:rPr lang="en-US" sz="1400" b="1" dirty="0"/>
              <a:t>&lt;click&gt; </a:t>
            </a:r>
            <a:r>
              <a:rPr lang="en-US" sz="1400" b="0" dirty="0"/>
              <a:t>that </a:t>
            </a:r>
            <a:r>
              <a:rPr lang="en-US" sz="1400" dirty="0"/>
              <a:t>invade our homes. Not only that, once a person uses a pesticide, </a:t>
            </a:r>
            <a:r>
              <a:rPr lang="en-US" sz="1400" b="1" dirty="0"/>
              <a:t>&lt;click&gt;</a:t>
            </a:r>
            <a:r>
              <a:rPr lang="en-US" sz="1400" dirty="0"/>
              <a:t> they typically wash their hands right after, where it’s only a matter of time before it reaches the sanitary sewer system. The Our Water, Our World program has been effective in preventing both wastewater pollution and stormwater pollution.</a:t>
            </a:r>
          </a:p>
        </p:txBody>
      </p:sp>
    </p:spTree>
    <p:extLst>
      <p:ext uri="{BB962C8B-B14F-4D97-AF65-F5344CB8AC3E}">
        <p14:creationId xmlns:p14="http://schemas.microsoft.com/office/powerpoint/2010/main" val="1731777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50" dirty="0"/>
              <a:t>I was always told that it’s taboo to include too much text in a PowerPoint, but I’m making an exception today to highlight the utility of OWOW’s fact sheets. For example, as diverse as we all are, we all have one common nuisance, </a:t>
            </a:r>
            <a:r>
              <a:rPr lang="en-US" sz="1350" b="1" dirty="0"/>
              <a:t>&lt;click&gt; </a:t>
            </a:r>
            <a:r>
              <a:rPr lang="en-US" sz="1350" dirty="0"/>
              <a:t>the ant. He may be cute here, but I don’t think you’d say the same if he and his army were inside your home. And what do most people do when they see him? They’ll run to the store, purchase a pesticide, </a:t>
            </a:r>
            <a:r>
              <a:rPr lang="en-US" sz="1350" b="1" dirty="0"/>
              <a:t>&lt;click&gt;</a:t>
            </a:r>
            <a:r>
              <a:rPr lang="en-US" sz="1350" dirty="0"/>
              <a:t> spray the little guy, and </a:t>
            </a:r>
            <a:r>
              <a:rPr lang="en-US" sz="1350" b="1" dirty="0"/>
              <a:t>&lt;click&gt; </a:t>
            </a:r>
            <a:r>
              <a:rPr lang="en-US" sz="1350" b="0" dirty="0"/>
              <a:t>well, </a:t>
            </a:r>
            <a:r>
              <a:rPr lang="en-US" sz="1350" dirty="0"/>
              <a:t>that’s basically it </a:t>
            </a:r>
            <a:r>
              <a:rPr lang="en-US" sz="1350" b="1" dirty="0"/>
              <a:t>&lt;click&gt;</a:t>
            </a:r>
            <a:r>
              <a:rPr lang="en-US" sz="1350" dirty="0"/>
              <a:t>. What Our Water, Our World does is make it convenient for people to identify less-toxic alternatives. Our Water, Our World published 15 of these fact sheets to educate consumers on various pests and to provide a general guidance on how to address them. These fact sheets are commonly found at hardware stores and nurseries to give a quick run down of how to address your household pest. These sheets list </a:t>
            </a:r>
            <a:r>
              <a:rPr lang="en-US" sz="1350" b="1" dirty="0"/>
              <a:t>&lt;click&gt; </a:t>
            </a:r>
            <a:r>
              <a:rPr lang="en-US" sz="1350" dirty="0"/>
              <a:t>eco-friendly products, </a:t>
            </a:r>
            <a:r>
              <a:rPr lang="en-US" sz="1350" b="1" dirty="0"/>
              <a:t>&lt;click&gt; </a:t>
            </a:r>
            <a:r>
              <a:rPr lang="en-US" sz="1350" dirty="0"/>
              <a:t>what to do for a quick fix, </a:t>
            </a:r>
            <a:r>
              <a:rPr lang="en-US" sz="1350" b="1" dirty="0"/>
              <a:t>&lt;click&gt; </a:t>
            </a:r>
            <a:r>
              <a:rPr lang="en-US" sz="1350" dirty="0"/>
              <a:t>how to handle the pest outdoors, and most importantly, </a:t>
            </a:r>
            <a:r>
              <a:rPr lang="en-US" sz="1350" b="1" dirty="0"/>
              <a:t>&lt;click&gt;</a:t>
            </a:r>
            <a:r>
              <a:rPr lang="en-US" sz="1350" dirty="0"/>
              <a:t>how to stop these annoying pests from invading your home. And if a fact sheet is unavailable, then consumers can look on the shelf for </a:t>
            </a:r>
            <a:r>
              <a:rPr lang="en-US" sz="1350" b="1" dirty="0"/>
              <a:t>&lt;click&gt; </a:t>
            </a:r>
            <a:r>
              <a:rPr lang="en-US" sz="1350" dirty="0"/>
              <a:t>this logo and know that it is a less-toxic alternative.</a:t>
            </a:r>
          </a:p>
        </p:txBody>
      </p:sp>
    </p:spTree>
    <p:extLst>
      <p:ext uri="{BB962C8B-B14F-4D97-AF65-F5344CB8AC3E}">
        <p14:creationId xmlns:p14="http://schemas.microsoft.com/office/powerpoint/2010/main" val="3799998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Now, lets talk about Annie.</a:t>
            </a:r>
          </a:p>
          <a:p>
            <a:endParaRPr lang="en-US" sz="1600" dirty="0"/>
          </a:p>
          <a:p>
            <a:r>
              <a:rPr lang="en-US" sz="1600" dirty="0"/>
              <a:t>You’ll often find </a:t>
            </a:r>
            <a:r>
              <a:rPr lang="en-US" sz="1600" b="1" dirty="0"/>
              <a:t>&lt;click&gt;</a:t>
            </a:r>
            <a:r>
              <a:rPr lang="en-US" sz="1600" dirty="0"/>
              <a:t> Annie talking to people like you and me at a nursery. If not there, </a:t>
            </a:r>
            <a:r>
              <a:rPr lang="en-US" sz="1600" b="1" dirty="0"/>
              <a:t>&lt;click&gt;</a:t>
            </a:r>
            <a:r>
              <a:rPr lang="en-US" sz="1600" dirty="0"/>
              <a:t> she may be at a store training employees, </a:t>
            </a:r>
            <a:r>
              <a:rPr lang="en-US" sz="1600" b="1" dirty="0"/>
              <a:t>&lt;click&gt;</a:t>
            </a:r>
            <a:r>
              <a:rPr lang="en-US" sz="1600" dirty="0"/>
              <a:t> hosting a seminar, or </a:t>
            </a:r>
            <a:r>
              <a:rPr lang="en-US" sz="1600" b="1" dirty="0"/>
              <a:t>&lt;click&gt;</a:t>
            </a:r>
            <a:r>
              <a:rPr lang="en-US" sz="1600" dirty="0"/>
              <a:t> just networking with those in the industry. </a:t>
            </a:r>
          </a:p>
        </p:txBody>
      </p:sp>
    </p:spTree>
    <p:extLst>
      <p:ext uri="{BB962C8B-B14F-4D97-AF65-F5344CB8AC3E}">
        <p14:creationId xmlns:p14="http://schemas.microsoft.com/office/powerpoint/2010/main" val="4284479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Our Water, Our World started in 1997 by first reaching out to local nurseries and retailers in Contra Costa County, Marin County, and Palo Alto. Since starting with Our Water, Our World, Annie has been instrumental to advancing the program. Prior to the program, Annie worked at a nursery for 26 years. Because Annie has previously worked in the retail industry, she related closely with stores and knew how to approach them, in order to have them trust the Our Water, Our World message. Annie specifically worked with distributors to help them identify less toxic products and to convince distributors and retailers that they could still make money pushing less-toxic products. With Annie’s background and expertise, Our Water, Our World has grown to foster relationships with various garden centers and hardware stores, convincing many of them the benefits of participating in the program. Throughout the years, Our Water, Our World has grown from local nurseries to well know retailers as shown here. In stores where Our Water, Our World is featured, sales for less-toxic products have substantially increased over the past decade.</a:t>
            </a:r>
          </a:p>
        </p:txBody>
      </p:sp>
    </p:spTree>
    <p:extLst>
      <p:ext uri="{BB962C8B-B14F-4D97-AF65-F5344CB8AC3E}">
        <p14:creationId xmlns:p14="http://schemas.microsoft.com/office/powerpoint/2010/main" val="3450746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8B934246-87B1-4444-9DCA-06622CAD5507}"/>
              </a:ext>
            </a:extLst>
          </p:cNvPr>
          <p:cNvSpPr>
            <a:spLocks noGrp="1"/>
          </p:cNvSpPr>
          <p:nvPr>
            <p:ph type="pic" sz="quarter" idx="10" hasCustomPrompt="1"/>
          </p:nvPr>
        </p:nvSpPr>
        <p:spPr>
          <a:xfrm>
            <a:off x="123992" y="124953"/>
            <a:ext cx="11944014" cy="4372387"/>
          </a:xfrm>
          <a:custGeom>
            <a:avLst/>
            <a:gdLst>
              <a:gd name="connsiteX0" fmla="*/ 0 w 11944014"/>
              <a:gd name="connsiteY0" fmla="*/ 0 h 4372387"/>
              <a:gd name="connsiteX1" fmla="*/ 11944014 w 11944014"/>
              <a:gd name="connsiteY1" fmla="*/ 0 h 4372387"/>
              <a:gd name="connsiteX2" fmla="*/ 11944014 w 11944014"/>
              <a:gd name="connsiteY2" fmla="*/ 4064314 h 4372387"/>
              <a:gd name="connsiteX3" fmla="*/ 11419539 w 11944014"/>
              <a:gd name="connsiteY3" fmla="*/ 4152711 h 4372387"/>
              <a:gd name="connsiteX4" fmla="*/ 4857299 w 11944014"/>
              <a:gd name="connsiteY4" fmla="*/ 3772522 h 4372387"/>
              <a:gd name="connsiteX5" fmla="*/ 510557 w 11944014"/>
              <a:gd name="connsiteY5" fmla="*/ 3115117 h 4372387"/>
              <a:gd name="connsiteX6" fmla="*/ 0 w 11944014"/>
              <a:gd name="connsiteY6" fmla="*/ 3085767 h 437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4014" h="4372387">
                <a:moveTo>
                  <a:pt x="0" y="0"/>
                </a:moveTo>
                <a:lnTo>
                  <a:pt x="11944014" y="0"/>
                </a:lnTo>
                <a:lnTo>
                  <a:pt x="11944014" y="4064314"/>
                </a:lnTo>
                <a:lnTo>
                  <a:pt x="11419539" y="4152711"/>
                </a:lnTo>
                <a:cubicBezTo>
                  <a:pt x="10120431" y="4379826"/>
                  <a:pt x="8581267" y="4634432"/>
                  <a:pt x="4857299" y="3772522"/>
                </a:cubicBezTo>
                <a:cubicBezTo>
                  <a:pt x="3261016" y="3403063"/>
                  <a:pt x="1951876" y="3212078"/>
                  <a:pt x="510557" y="3115117"/>
                </a:cubicBezTo>
                <a:lnTo>
                  <a:pt x="0" y="3085767"/>
                </a:ln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8" name="Freeform: Shape 7">
            <a:extLst>
              <a:ext uri="{FF2B5EF4-FFF2-40B4-BE49-F238E27FC236}">
                <a16:creationId xmlns:a16="http://schemas.microsoft.com/office/drawing/2014/main" id="{1E99C6B2-05CE-48A7-8696-CEC64BE74DF5}"/>
              </a:ext>
            </a:extLst>
          </p:cNvPr>
          <p:cNvSpPr/>
          <p:nvPr userDrawn="1"/>
        </p:nvSpPr>
        <p:spPr>
          <a:xfrm>
            <a:off x="-1" y="0"/>
            <a:ext cx="12192001" cy="6858000"/>
          </a:xfrm>
          <a:custGeom>
            <a:avLst/>
            <a:gdLst>
              <a:gd name="connsiteX0" fmla="*/ 123993 w 12192001"/>
              <a:gd name="connsiteY0" fmla="*/ 123993 h 6858000"/>
              <a:gd name="connsiteX1" fmla="*/ 123993 w 12192001"/>
              <a:gd name="connsiteY1" fmla="*/ 3209760 h 6858000"/>
              <a:gd name="connsiteX2" fmla="*/ 634550 w 12192001"/>
              <a:gd name="connsiteY2" fmla="*/ 3239110 h 6858000"/>
              <a:gd name="connsiteX3" fmla="*/ 4981292 w 12192001"/>
              <a:gd name="connsiteY3" fmla="*/ 3896515 h 6858000"/>
              <a:gd name="connsiteX4" fmla="*/ 11543532 w 12192001"/>
              <a:gd name="connsiteY4" fmla="*/ 4276704 h 6858000"/>
              <a:gd name="connsiteX5" fmla="*/ 12068007 w 12192001"/>
              <a:gd name="connsiteY5" fmla="*/ 4188307 h 6858000"/>
              <a:gd name="connsiteX6" fmla="*/ 12068007 w 12192001"/>
              <a:gd name="connsiteY6" fmla="*/ 123993 h 6858000"/>
              <a:gd name="connsiteX7" fmla="*/ 0 w 12192001"/>
              <a:gd name="connsiteY7" fmla="*/ 0 h 6858000"/>
              <a:gd name="connsiteX8" fmla="*/ 12192000 w 12192001"/>
              <a:gd name="connsiteY8" fmla="*/ 0 h 6858000"/>
              <a:gd name="connsiteX9" fmla="*/ 12192000 w 12192001"/>
              <a:gd name="connsiteY9" fmla="*/ 4167393 h 6858000"/>
              <a:gd name="connsiteX10" fmla="*/ 12192001 w 12192001"/>
              <a:gd name="connsiteY10" fmla="*/ 4167393 h 6858000"/>
              <a:gd name="connsiteX11" fmla="*/ 12192001 w 12192001"/>
              <a:gd name="connsiteY11" fmla="*/ 4799849 h 6858000"/>
              <a:gd name="connsiteX12" fmla="*/ 12192001 w 12192001"/>
              <a:gd name="connsiteY12" fmla="*/ 4950491 h 6858000"/>
              <a:gd name="connsiteX13" fmla="*/ 12192001 w 12192001"/>
              <a:gd name="connsiteY13" fmla="*/ 6858000 h 6858000"/>
              <a:gd name="connsiteX14" fmla="*/ 12192000 w 12192001"/>
              <a:gd name="connsiteY14" fmla="*/ 6858000 h 6858000"/>
              <a:gd name="connsiteX15" fmla="*/ 1 w 12192001"/>
              <a:gd name="connsiteY15" fmla="*/ 6858000 h 6858000"/>
              <a:gd name="connsiteX16" fmla="*/ 0 w 12192001"/>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6858000">
                <a:moveTo>
                  <a:pt x="123993" y="123993"/>
                </a:moveTo>
                <a:lnTo>
                  <a:pt x="123993" y="3209760"/>
                </a:lnTo>
                <a:lnTo>
                  <a:pt x="634550" y="3239110"/>
                </a:lnTo>
                <a:cubicBezTo>
                  <a:pt x="2075869" y="3336071"/>
                  <a:pt x="3385009" y="3527056"/>
                  <a:pt x="4981292" y="3896515"/>
                </a:cubicBezTo>
                <a:cubicBezTo>
                  <a:pt x="8705260" y="4758425"/>
                  <a:pt x="10244424" y="4503819"/>
                  <a:pt x="11543532" y="4276704"/>
                </a:cubicBezTo>
                <a:lnTo>
                  <a:pt x="12068007" y="4188307"/>
                </a:lnTo>
                <a:lnTo>
                  <a:pt x="12068007" y="123993"/>
                </a:lnTo>
                <a:close/>
                <a:moveTo>
                  <a:pt x="0" y="0"/>
                </a:moveTo>
                <a:lnTo>
                  <a:pt x="12192000" y="0"/>
                </a:lnTo>
                <a:lnTo>
                  <a:pt x="12192000" y="4167393"/>
                </a:lnTo>
                <a:lnTo>
                  <a:pt x="12192001" y="4167393"/>
                </a:lnTo>
                <a:lnTo>
                  <a:pt x="12192001" y="4799849"/>
                </a:lnTo>
                <a:lnTo>
                  <a:pt x="12192001" y="4950491"/>
                </a:lnTo>
                <a:lnTo>
                  <a:pt x="12192001" y="6858000"/>
                </a:lnTo>
                <a:lnTo>
                  <a:pt x="12192000" y="6858000"/>
                </a:lnTo>
                <a:lnTo>
                  <a:pt x="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dirty="0"/>
              <a:t>Subtitle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170484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a:t>Click to edit Master title style</a:t>
            </a:r>
            <a:endParaRPr lang="en-GB" dirty="0"/>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735240" y="3802065"/>
            <a:ext cx="9784080" cy="334508"/>
          </a:xfrm>
        </p:spPr>
        <p:txBody>
          <a:bodyPr>
            <a:noAutofit/>
          </a:bodyPr>
          <a:lstStyle>
            <a:lvl1pPr marL="0" indent="0" algn="l">
              <a:buNone/>
              <a:defRPr sz="1600" b="1">
                <a:solidFill>
                  <a:schemeClr val="accent3"/>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735240" y="4294303"/>
            <a:ext cx="9784080" cy="1737360"/>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15" name="Rectangle 14">
            <a:extLst>
              <a:ext uri="{FF2B5EF4-FFF2-40B4-BE49-F238E27FC236}">
                <a16:creationId xmlns:a16="http://schemas.microsoft.com/office/drawing/2014/main" id="{05951AB2-D568-4A7E-9408-FADC8BED4119}"/>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Tree>
    <p:extLst>
      <p:ext uri="{BB962C8B-B14F-4D97-AF65-F5344CB8AC3E}">
        <p14:creationId xmlns:p14="http://schemas.microsoft.com/office/powerpoint/2010/main" val="1424147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 Three Secti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735240" y="3802065"/>
            <a:ext cx="2820761" cy="334508"/>
          </a:xfrm>
        </p:spPr>
        <p:txBody>
          <a:bodyPr>
            <a:noAutofit/>
          </a:bodyPr>
          <a:lstStyle>
            <a:lvl1pPr marL="0" indent="0" algn="ctr">
              <a:buNone/>
              <a:defRPr sz="1600" b="1">
                <a:solidFill>
                  <a:schemeClr val="accent6"/>
                </a:solidFill>
                <a:latin typeface="+mn-lt"/>
              </a:defRPr>
            </a:lvl1pPr>
          </a:lstStyle>
          <a:p>
            <a:pPr lvl="0"/>
            <a:r>
              <a:rPr lang="en-US"/>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p:nvPr>
        </p:nvSpPr>
        <p:spPr>
          <a:xfrm>
            <a:off x="4623026" y="3802065"/>
            <a:ext cx="2820761" cy="334508"/>
          </a:xfrm>
        </p:spPr>
        <p:txBody>
          <a:bodyPr>
            <a:noAutofit/>
          </a:bodyPr>
          <a:lstStyle>
            <a:lvl1pPr marL="0" indent="0" algn="ctr">
              <a:buNone/>
              <a:defRPr sz="1600" b="1">
                <a:solidFill>
                  <a:schemeClr val="accent3"/>
                </a:solidFill>
                <a:latin typeface="+mn-lt"/>
              </a:defRPr>
            </a:lvl1pPr>
          </a:lstStyle>
          <a:p>
            <a:pPr lvl="0"/>
            <a:r>
              <a:rPr lang="en-US"/>
              <a:t>Edit Master text styles</a:t>
            </a:r>
          </a:p>
        </p:txBody>
      </p:sp>
      <p:sp>
        <p:nvSpPr>
          <p:cNvPr id="11" name="Text Placeholder 8">
            <a:extLst>
              <a:ext uri="{FF2B5EF4-FFF2-40B4-BE49-F238E27FC236}">
                <a16:creationId xmlns:a16="http://schemas.microsoft.com/office/drawing/2014/main" id="{08664829-F6FB-4E31-BF5C-C895ADF2BA7F}"/>
              </a:ext>
            </a:extLst>
          </p:cNvPr>
          <p:cNvSpPr>
            <a:spLocks noGrp="1"/>
          </p:cNvSpPr>
          <p:nvPr>
            <p:ph type="body" sz="quarter" idx="16"/>
          </p:nvPr>
        </p:nvSpPr>
        <p:spPr>
          <a:xfrm>
            <a:off x="8635999" y="3802065"/>
            <a:ext cx="2820761" cy="334508"/>
          </a:xfrm>
        </p:spPr>
        <p:txBody>
          <a:bodyPr>
            <a:noAutofit/>
          </a:bodyPr>
          <a:lstStyle>
            <a:lvl1pPr marL="0" indent="0" algn="ctr">
              <a:buNone/>
              <a:defRPr sz="1600" b="1">
                <a:solidFill>
                  <a:schemeClr val="accent5">
                    <a:lumMod val="75000"/>
                  </a:schemeClr>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735240"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p:nvPr>
        </p:nvSpPr>
        <p:spPr>
          <a:xfrm>
            <a:off x="4623026"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a:t>Edit Master text styles</a:t>
            </a:r>
          </a:p>
        </p:txBody>
      </p:sp>
      <p:sp>
        <p:nvSpPr>
          <p:cNvPr id="14" name="Text Placeholder 8">
            <a:extLst>
              <a:ext uri="{FF2B5EF4-FFF2-40B4-BE49-F238E27FC236}">
                <a16:creationId xmlns:a16="http://schemas.microsoft.com/office/drawing/2014/main" id="{7E9E558E-F7EF-4347-AD3C-FDB2A9BCF618}"/>
              </a:ext>
            </a:extLst>
          </p:cNvPr>
          <p:cNvSpPr>
            <a:spLocks noGrp="1"/>
          </p:cNvSpPr>
          <p:nvPr>
            <p:ph type="body" sz="quarter" idx="19"/>
          </p:nvPr>
        </p:nvSpPr>
        <p:spPr>
          <a:xfrm>
            <a:off x="8635999"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a:t>Edit Master text styles</a:t>
            </a:r>
          </a:p>
        </p:txBody>
      </p:sp>
      <p:sp>
        <p:nvSpPr>
          <p:cNvPr id="3" name="Title 2">
            <a:extLst>
              <a:ext uri="{FF2B5EF4-FFF2-40B4-BE49-F238E27FC236}">
                <a16:creationId xmlns:a16="http://schemas.microsoft.com/office/drawing/2014/main" id="{B9AD2AC4-32E8-BC46-848C-BEA37118CB6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54481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alf Page Photo + Text">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679784BB-7CDD-484B-8F47-9CF1D79993F5}"/>
              </a:ext>
            </a:extLst>
          </p:cNvPr>
          <p:cNvSpPr>
            <a:spLocks noGrp="1"/>
          </p:cNvSpPr>
          <p:nvPr>
            <p:ph type="pic" sz="quarter" idx="13" hasCustomPrompt="1"/>
          </p:nvPr>
        </p:nvSpPr>
        <p:spPr>
          <a:xfrm>
            <a:off x="6299200" y="0"/>
            <a:ext cx="58928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493776"/>
            <a:ext cx="5170715" cy="1089529"/>
          </a:xfrm>
        </p:spPr>
        <p:txBody>
          <a:bodyPr vert="horz" wrap="square" lIns="91440" tIns="45720" rIns="91440" bIns="45720" rtlCol="0" anchor="ctr">
            <a:spAutoFit/>
          </a:bodyPr>
          <a:lstStyle>
            <a:lvl1pPr>
              <a:defRPr lang="en-GB" sz="3600" spc="-60" dirty="0"/>
            </a:lvl1pPr>
          </a:lstStyle>
          <a:p>
            <a:pPr lvl="0"/>
            <a:r>
              <a:rPr lang="en-US"/>
              <a:t>Click to edit Master title style</a:t>
            </a:r>
            <a:endParaRPr lang="en-GB" dirty="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571499" y="2061165"/>
            <a:ext cx="5045529" cy="334508"/>
          </a:xfrm>
        </p:spPr>
        <p:txBody>
          <a:bodyPr>
            <a:noAutofit/>
          </a:bodyPr>
          <a:lstStyle>
            <a:lvl1pPr marL="0" indent="0" algn="l">
              <a:buNone/>
              <a:defRPr sz="1600" b="1">
                <a:solidFill>
                  <a:schemeClr val="accent3"/>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571499" y="2708227"/>
            <a:ext cx="5045529"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8" name="Rectangle 7">
            <a:extLst>
              <a:ext uri="{FF2B5EF4-FFF2-40B4-BE49-F238E27FC236}">
                <a16:creationId xmlns:a16="http://schemas.microsoft.com/office/drawing/2014/main" id="{1E6A75B6-7B4E-496F-A846-0FFBB6E1D164}"/>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0" name="Slide Number Placeholder 5">
            <a:extLst>
              <a:ext uri="{FF2B5EF4-FFF2-40B4-BE49-F238E27FC236}">
                <a16:creationId xmlns:a16="http://schemas.microsoft.com/office/drawing/2014/main" id="{7648ACB4-9C22-4636-800F-578055A5BC10}"/>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Tree>
    <p:extLst>
      <p:ext uri="{BB962C8B-B14F-4D97-AF65-F5344CB8AC3E}">
        <p14:creationId xmlns:p14="http://schemas.microsoft.com/office/powerpoint/2010/main" val="2043872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dirty="0"/>
              <a:t>Subtitle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dirty="0"/>
              <a:t>Title</a:t>
            </a:r>
            <a:endParaRPr lang="en-GB" dirty="0"/>
          </a:p>
        </p:txBody>
      </p:sp>
    </p:spTree>
    <p:extLst>
      <p:ext uri="{BB962C8B-B14F-4D97-AF65-F5344CB8AC3E}">
        <p14:creationId xmlns:p14="http://schemas.microsoft.com/office/powerpoint/2010/main" val="3582240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Flowchart: Document 3">
            <a:extLst>
              <a:ext uri="{FF2B5EF4-FFF2-40B4-BE49-F238E27FC236}">
                <a16:creationId xmlns:a16="http://schemas.microsoft.com/office/drawing/2014/main" id="{7F75D8AF-79DE-4E2B-A15F-8EC66948BC31}"/>
              </a:ext>
            </a:extLst>
          </p:cNvPr>
          <p:cNvSpPr/>
          <p:nvPr userDrawn="1"/>
        </p:nvSpPr>
        <p:spPr>
          <a:xfrm flipH="1" flipV="1">
            <a:off x="114590" y="4581492"/>
            <a:ext cx="11962815" cy="215268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 name="connsiteX0" fmla="*/ 34 w 21634"/>
              <a:gd name="connsiteY0" fmla="*/ 0 h 36778"/>
              <a:gd name="connsiteX1" fmla="*/ 21634 w 21634"/>
              <a:gd name="connsiteY1" fmla="*/ 0 h 36778"/>
              <a:gd name="connsiteX2" fmla="*/ 21634 w 21634"/>
              <a:gd name="connsiteY2" fmla="*/ 17322 h 36778"/>
              <a:gd name="connsiteX3" fmla="*/ 0 w 21634"/>
              <a:gd name="connsiteY3" fmla="*/ 35787 h 36778"/>
              <a:gd name="connsiteX4" fmla="*/ 34 w 21634"/>
              <a:gd name="connsiteY4" fmla="*/ 0 h 36778"/>
              <a:gd name="connsiteX0" fmla="*/ 34 w 21634"/>
              <a:gd name="connsiteY0" fmla="*/ 0 h 41874"/>
              <a:gd name="connsiteX1" fmla="*/ 21634 w 21634"/>
              <a:gd name="connsiteY1" fmla="*/ 0 h 41874"/>
              <a:gd name="connsiteX2" fmla="*/ 21634 w 21634"/>
              <a:gd name="connsiteY2" fmla="*/ 17322 h 41874"/>
              <a:gd name="connsiteX3" fmla="*/ 0 w 21634"/>
              <a:gd name="connsiteY3" fmla="*/ 35787 h 41874"/>
              <a:gd name="connsiteX4" fmla="*/ 34 w 21634"/>
              <a:gd name="connsiteY4" fmla="*/ 0 h 41874"/>
              <a:gd name="connsiteX0" fmla="*/ 34 w 21634"/>
              <a:gd name="connsiteY0" fmla="*/ 0 h 42123"/>
              <a:gd name="connsiteX1" fmla="*/ 21634 w 21634"/>
              <a:gd name="connsiteY1" fmla="*/ 0 h 42123"/>
              <a:gd name="connsiteX2" fmla="*/ 21634 w 21634"/>
              <a:gd name="connsiteY2" fmla="*/ 17322 h 42123"/>
              <a:gd name="connsiteX3" fmla="*/ 0 w 21634"/>
              <a:gd name="connsiteY3" fmla="*/ 35787 h 42123"/>
              <a:gd name="connsiteX4" fmla="*/ 34 w 21634"/>
              <a:gd name="connsiteY4" fmla="*/ 0 h 4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4" h="42123">
                <a:moveTo>
                  <a:pt x="34" y="0"/>
                </a:moveTo>
                <a:lnTo>
                  <a:pt x="21634" y="0"/>
                </a:lnTo>
                <a:lnTo>
                  <a:pt x="21634" y="17322"/>
                </a:lnTo>
                <a:cubicBezTo>
                  <a:pt x="10970" y="21444"/>
                  <a:pt x="9198" y="56098"/>
                  <a:pt x="0" y="35787"/>
                </a:cubicBezTo>
                <a:cubicBezTo>
                  <a:pt x="6" y="28162"/>
                  <a:pt x="28" y="7625"/>
                  <a:pt x="3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dirty="0"/>
              <a:t>Section Header 1</a:t>
            </a:r>
            <a:endParaRPr lang="en-GB" dirty="0"/>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Slide Number Placeholder 5">
            <a:extLst>
              <a:ext uri="{FF2B5EF4-FFF2-40B4-BE49-F238E27FC236}">
                <a16:creationId xmlns:a16="http://schemas.microsoft.com/office/drawing/2014/main" id="{9E81145E-5F17-4CB6-9E17-ECF3BB38DE75}"/>
              </a:ext>
            </a:extLst>
          </p:cNvPr>
          <p:cNvSpPr txBox="1">
            <a:spLocks/>
          </p:cNvSpPr>
          <p:nvPr userDrawn="1"/>
        </p:nvSpPr>
        <p:spPr>
          <a:xfrm>
            <a:off x="11360016" y="6369050"/>
            <a:ext cx="335909" cy="365125"/>
          </a:xfrm>
          <a:prstGeom prst="rect">
            <a:avLst/>
          </a:prstGeom>
          <a:solidFill>
            <a:schemeClr val="bg1">
              <a:lumMod val="85000"/>
            </a:schemeClr>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tx1"/>
                </a:solidFill>
              </a:rPr>
              <a:pPr/>
              <a:t>‹#›</a:t>
            </a:fld>
            <a:endParaRPr lang="en-GB" b="1" dirty="0">
              <a:solidFill>
                <a:schemeClr val="tx1"/>
              </a:solidFill>
            </a:endParaRPr>
          </a:p>
        </p:txBody>
      </p:sp>
    </p:spTree>
    <p:extLst>
      <p:ext uri="{BB962C8B-B14F-4D97-AF65-F5344CB8AC3E}">
        <p14:creationId xmlns:p14="http://schemas.microsoft.com/office/powerpoint/2010/main" val="23672193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a:t>Click to edit Master title style</a:t>
            </a:r>
          </a:p>
        </p:txBody>
      </p:sp>
      <p:sp>
        <p:nvSpPr>
          <p:cNvPr id="11" name="Content Placeholder 2">
            <a:extLst>
              <a:ext uri="{FF2B5EF4-FFF2-40B4-BE49-F238E27FC236}">
                <a16:creationId xmlns:a16="http://schemas.microsoft.com/office/drawing/2014/main" id="{758E3AAF-44AA-41E0-AE18-8B461598AD07}"/>
              </a:ext>
            </a:extLst>
          </p:cNvPr>
          <p:cNvSpPr>
            <a:spLocks noGrp="1"/>
          </p:cNvSpPr>
          <p:nvPr>
            <p:ph sz="half" idx="1"/>
          </p:nvPr>
        </p:nvSpPr>
        <p:spPr>
          <a:xfrm>
            <a:off x="446314" y="1825625"/>
            <a:ext cx="5306787" cy="435133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a:extLst>
              <a:ext uri="{FF2B5EF4-FFF2-40B4-BE49-F238E27FC236}">
                <a16:creationId xmlns:a16="http://schemas.microsoft.com/office/drawing/2014/main" id="{FC1B8B60-5429-4EF9-93D0-2CCCF562B916}"/>
              </a:ext>
            </a:extLst>
          </p:cNvPr>
          <p:cNvSpPr>
            <a:spLocks noGrp="1"/>
          </p:cNvSpPr>
          <p:nvPr>
            <p:ph sz="half" idx="2"/>
          </p:nvPr>
        </p:nvSpPr>
        <p:spPr>
          <a:xfrm>
            <a:off x="64389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4700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500215"/>
            <a:ext cx="3932237" cy="1557185"/>
          </a:xfrm>
        </p:spPr>
        <p:txBody>
          <a:bodyPr/>
          <a:lstStyle/>
          <a:p>
            <a:r>
              <a:rPr lang="en-US"/>
              <a:t>Click to edit Master title style</a:t>
            </a:r>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6" name="Content Placeholder 2">
            <a:extLst>
              <a:ext uri="{FF2B5EF4-FFF2-40B4-BE49-F238E27FC236}">
                <a16:creationId xmlns:a16="http://schemas.microsoft.com/office/drawing/2014/main" id="{B43535EE-90E2-422C-B7AC-4D346E8D6E04}"/>
              </a:ext>
            </a:extLst>
          </p:cNvPr>
          <p:cNvSpPr>
            <a:spLocks noGrp="1"/>
          </p:cNvSpPr>
          <p:nvPr>
            <p:ph idx="1"/>
          </p:nvPr>
        </p:nvSpPr>
        <p:spPr>
          <a:xfrm>
            <a:off x="5183188" y="500215"/>
            <a:ext cx="6172200" cy="536877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6424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500215"/>
            <a:ext cx="3932237" cy="1557185"/>
          </a:xfrm>
        </p:spPr>
        <p:txBody>
          <a:bodyPr/>
          <a:lstStyle/>
          <a:p>
            <a:r>
              <a:rPr lang="en-US"/>
              <a:t>Click to edit Master title style</a:t>
            </a:r>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1" name="Picture Placeholder 2">
            <a:extLst>
              <a:ext uri="{FF2B5EF4-FFF2-40B4-BE49-F238E27FC236}">
                <a16:creationId xmlns:a16="http://schemas.microsoft.com/office/drawing/2014/main" id="{131CB29F-0BE0-476F-B57A-7638E9BFAE76}"/>
              </a:ext>
            </a:extLst>
          </p:cNvPr>
          <p:cNvSpPr>
            <a:spLocks noGrp="1"/>
          </p:cNvSpPr>
          <p:nvPr>
            <p:ph type="pic" idx="1"/>
          </p:nvPr>
        </p:nvSpPr>
        <p:spPr>
          <a:xfrm>
            <a:off x="5183188" y="500215"/>
            <a:ext cx="6172200" cy="53687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1640996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3432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46C0F6-F728-4FF0-A7F3-F6AECCD35B33}"/>
              </a:ext>
            </a:extLst>
          </p:cNvPr>
          <p:cNvSpPr>
            <a:spLocks noGrp="1"/>
          </p:cNvSpPr>
          <p:nvPr>
            <p:ph type="pic" sz="quarter" idx="13" hasCustomPrompt="1"/>
          </p:nvPr>
        </p:nvSpPr>
        <p:spPr>
          <a:xfrm>
            <a:off x="120650" y="136525"/>
            <a:ext cx="11950700" cy="6584951"/>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7" name="Text Placeholder 6">
            <a:extLst>
              <a:ext uri="{FF2B5EF4-FFF2-40B4-BE49-F238E27FC236}">
                <a16:creationId xmlns:a16="http://schemas.microsoft.com/office/drawing/2014/main" id="{E4DAD220-8CE3-4FF4-957A-1E24442C6565}"/>
              </a:ext>
            </a:extLst>
          </p:cNvPr>
          <p:cNvSpPr>
            <a:spLocks noGrp="1"/>
          </p:cNvSpPr>
          <p:nvPr>
            <p:ph type="body" sz="quarter" idx="14"/>
          </p:nvPr>
        </p:nvSpPr>
        <p:spPr>
          <a:xfrm>
            <a:off x="1587500" y="4022725"/>
            <a:ext cx="10033000" cy="1236236"/>
          </a:xfrm>
          <a:solidFill>
            <a:schemeClr val="tx1">
              <a:alpha val="68000"/>
            </a:schemeClr>
          </a:solidFill>
        </p:spPr>
        <p:txBody>
          <a:bodyPr lIns="274320" tIns="274320" rIns="274320" bIns="274320" anchor="ctr">
            <a:spAutoFit/>
          </a:bodyPr>
          <a:lstStyle>
            <a:lvl1pPr marL="0" indent="0">
              <a:lnSpc>
                <a:spcPct val="100000"/>
              </a:lnSpc>
              <a:buNone/>
              <a:defRPr sz="1800" b="0">
                <a:solidFill>
                  <a:schemeClr val="bg1"/>
                </a:solidFill>
              </a:defRPr>
            </a:lvl1pPr>
          </a:lstStyle>
          <a:p>
            <a:pPr lvl="0"/>
            <a:r>
              <a:rPr lang="en-US"/>
              <a:t>Edit Master text styles</a:t>
            </a:r>
          </a:p>
          <a:p>
            <a:pPr lvl="1"/>
            <a:r>
              <a:rPr lang="en-US"/>
              <a:t>Second level</a:t>
            </a:r>
          </a:p>
        </p:txBody>
      </p:sp>
      <p:sp>
        <p:nvSpPr>
          <p:cNvPr id="8" name="Text Placeholder 6">
            <a:extLst>
              <a:ext uri="{FF2B5EF4-FFF2-40B4-BE49-F238E27FC236}">
                <a16:creationId xmlns:a16="http://schemas.microsoft.com/office/drawing/2014/main" id="{58FDDD78-44AA-4B92-90B8-DFC56D688C50}"/>
              </a:ext>
            </a:extLst>
          </p:cNvPr>
          <p:cNvSpPr>
            <a:spLocks noGrp="1"/>
          </p:cNvSpPr>
          <p:nvPr>
            <p:ph type="body" sz="quarter" idx="15" hasCustomPrompt="1"/>
          </p:nvPr>
        </p:nvSpPr>
        <p:spPr>
          <a:xfrm>
            <a:off x="336550" y="3269342"/>
            <a:ext cx="1155366" cy="2576090"/>
          </a:xfrm>
          <a:noFill/>
        </p:spPr>
        <p:txBody>
          <a:bodyPr wrap="square" lIns="182880" tIns="182880" rIns="182880" bIns="91440">
            <a:spAutoFit/>
          </a:bodyPr>
          <a:lstStyle>
            <a:lvl1pPr marL="0" indent="0">
              <a:buNone/>
              <a:defRPr sz="16600" b="1">
                <a:solidFill>
                  <a:schemeClr val="bg1"/>
                </a:solidFill>
                <a:latin typeface="Arial" panose="020B0604020202020204" pitchFamily="34" charset="0"/>
                <a:cs typeface="Arial" panose="020B0604020202020204" pitchFamily="34" charset="0"/>
              </a:defRPr>
            </a:lvl1pPr>
          </a:lstStyle>
          <a:p>
            <a:pPr lvl="0"/>
            <a:r>
              <a:rPr lang="en-US" dirty="0"/>
              <a:t>“</a:t>
            </a:r>
          </a:p>
        </p:txBody>
      </p:sp>
      <p:sp>
        <p:nvSpPr>
          <p:cNvPr id="9" name="Frame 8">
            <a:extLst>
              <a:ext uri="{FF2B5EF4-FFF2-40B4-BE49-F238E27FC236}">
                <a16:creationId xmlns:a16="http://schemas.microsoft.com/office/drawing/2014/main" id="{0283712C-6C33-4303-985C-6493AAFAF40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0" name="Rectangle 9">
            <a:extLst>
              <a:ext uri="{FF2B5EF4-FFF2-40B4-BE49-F238E27FC236}">
                <a16:creationId xmlns:a16="http://schemas.microsoft.com/office/drawing/2014/main" id="{5793B617-BDEC-4471-BF16-3ADF8D92DD69}"/>
              </a:ext>
            </a:extLst>
          </p:cNvPr>
          <p:cNvSpPr/>
          <p:nvPr userDrawn="1"/>
        </p:nvSpPr>
        <p:spPr>
          <a:xfrm>
            <a:off x="11360016" y="6369050"/>
            <a:ext cx="335909" cy="4889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1" name="Slide Number Placeholder 5">
            <a:extLst>
              <a:ext uri="{FF2B5EF4-FFF2-40B4-BE49-F238E27FC236}">
                <a16:creationId xmlns:a16="http://schemas.microsoft.com/office/drawing/2014/main" id="{33D238BD-C38B-4BEB-92A5-657AAB9C5351}"/>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
        <p:nvSpPr>
          <p:cNvPr id="2" name="Title 1">
            <a:extLst>
              <a:ext uri="{FF2B5EF4-FFF2-40B4-BE49-F238E27FC236}">
                <a16:creationId xmlns:a16="http://schemas.microsoft.com/office/drawing/2014/main" id="{50E81040-AE93-4763-96F3-062F0F2D8F1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0143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314F9CD-0693-4A94-A67A-F71413300A64}"/>
              </a:ext>
            </a:extLst>
          </p:cNvPr>
          <p:cNvSpPr>
            <a:spLocks noGrp="1"/>
          </p:cNvSpPr>
          <p:nvPr>
            <p:ph type="pic" sz="quarter" idx="11" hasCustomPrompt="1"/>
          </p:nvPr>
        </p:nvSpPr>
        <p:spPr>
          <a:xfrm>
            <a:off x="0" y="0"/>
            <a:ext cx="12191999" cy="39624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3"/>
                </a:solidFill>
                <a:latin typeface="+mn-lt"/>
              </a:defRPr>
            </a:lvl1pPr>
          </a:lstStyle>
          <a:p>
            <a:pPr marL="228600" lvl="0" indent="-228600"/>
            <a:r>
              <a:rPr lang="en-US" dirty="0"/>
              <a:t>Subtitle</a:t>
            </a:r>
            <a:endParaRPr lang="en-GB" dirty="0"/>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Footer Placeholder 6">
            <a:extLst>
              <a:ext uri="{FF2B5EF4-FFF2-40B4-BE49-F238E27FC236}">
                <a16:creationId xmlns:a16="http://schemas.microsoft.com/office/drawing/2014/main" id="{24C1A593-DF72-46C4-A58B-28BE0AA53F6E}"/>
              </a:ext>
            </a:extLst>
          </p:cNvPr>
          <p:cNvSpPr>
            <a:spLocks noGrp="1"/>
          </p:cNvSpPr>
          <p:nvPr>
            <p:ph type="ftr" sz="quarter" idx="12"/>
          </p:nvPr>
        </p:nvSpPr>
        <p:spPr/>
        <p:txBody>
          <a:bodyPr/>
          <a:lstStyle/>
          <a:p>
            <a:endParaRPr lang="en-GB" dirty="0"/>
          </a:p>
        </p:txBody>
      </p:sp>
    </p:spTree>
    <p:extLst>
      <p:ext uri="{BB962C8B-B14F-4D97-AF65-F5344CB8AC3E}">
        <p14:creationId xmlns:p14="http://schemas.microsoft.com/office/powerpoint/2010/main" val="35397571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C719AD2-39D2-425C-90E5-8FD2D783ADDF}"/>
              </a:ext>
            </a:extLst>
          </p:cNvPr>
          <p:cNvSpPr>
            <a:spLocks noGrp="1"/>
          </p:cNvSpPr>
          <p:nvPr>
            <p:ph type="pic" sz="quarter" idx="13" hasCustomPrompt="1"/>
          </p:nvPr>
        </p:nvSpPr>
        <p:spPr>
          <a:xfrm>
            <a:off x="0" y="0"/>
            <a:ext cx="121920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4907643" cy="701731"/>
          </a:xfrm>
        </p:spPr>
        <p:txBody>
          <a:bodyPr vert="horz" wrap="square" lIns="91440" tIns="45720" rIns="91440" bIns="45720" rtlCol="0" anchor="b">
            <a:spAutoFit/>
          </a:bodyPr>
          <a:lstStyle>
            <a:lvl1pPr>
              <a:defRPr lang="en-GB" sz="4400" b="1" spc="-150" dirty="0">
                <a:solidFill>
                  <a:schemeClr val="bg1"/>
                </a:solidFill>
                <a:latin typeface="+mj-lt"/>
              </a:defRPr>
            </a:lvl1pPr>
          </a:lstStyle>
          <a:p>
            <a:pPr marL="0" lvl="0"/>
            <a:r>
              <a:rPr lang="en-US" dirty="0"/>
              <a:t>Thank You</a:t>
            </a:r>
            <a:endParaRPr lang="en-GB" dirty="0"/>
          </a:p>
        </p:txBody>
      </p:sp>
    </p:spTree>
    <p:extLst>
      <p:ext uri="{BB962C8B-B14F-4D97-AF65-F5344CB8AC3E}">
        <p14:creationId xmlns:p14="http://schemas.microsoft.com/office/powerpoint/2010/main" val="734192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1">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D24BA90-E7BA-471E-AA13-3329EDCD80A2}"/>
              </a:ext>
            </a:extLst>
          </p:cNvPr>
          <p:cNvSpPr/>
          <p:nvPr userDrawn="1"/>
        </p:nvSpPr>
        <p:spPr>
          <a:xfrm flipV="1">
            <a:off x="-1" y="-3"/>
            <a:ext cx="12192001" cy="6858003"/>
          </a:xfrm>
          <a:custGeom>
            <a:avLst/>
            <a:gdLst>
              <a:gd name="connsiteX0" fmla="*/ 9171734 w 12192001"/>
              <a:gd name="connsiteY0" fmla="*/ 2269381 h 6858003"/>
              <a:gd name="connsiteX1" fmla="*/ 4981292 w 12192001"/>
              <a:gd name="connsiteY1" fmla="*/ 1670903 h 6858003"/>
              <a:gd name="connsiteX2" fmla="*/ 634550 w 12192001"/>
              <a:gd name="connsiteY2" fmla="*/ 1013497 h 6858003"/>
              <a:gd name="connsiteX3" fmla="*/ 123993 w 12192001"/>
              <a:gd name="connsiteY3" fmla="*/ 984148 h 6858003"/>
              <a:gd name="connsiteX4" fmla="*/ 123993 w 12192001"/>
              <a:gd name="connsiteY4" fmla="*/ 123993 h 6858003"/>
              <a:gd name="connsiteX5" fmla="*/ 12068007 w 12192001"/>
              <a:gd name="connsiteY5" fmla="*/ 123993 h 6858003"/>
              <a:gd name="connsiteX6" fmla="*/ 12068007 w 12192001"/>
              <a:gd name="connsiteY6" fmla="*/ 1962695 h 6858003"/>
              <a:gd name="connsiteX7" fmla="*/ 11543532 w 12192001"/>
              <a:gd name="connsiteY7" fmla="*/ 2051091 h 6858003"/>
              <a:gd name="connsiteX8" fmla="*/ 9171734 w 12192001"/>
              <a:gd name="connsiteY8" fmla="*/ 2269381 h 6858003"/>
              <a:gd name="connsiteX9" fmla="*/ 1 w 12192001"/>
              <a:gd name="connsiteY9" fmla="*/ 6858003 h 6858003"/>
              <a:gd name="connsiteX10" fmla="*/ 12192001 w 12192001"/>
              <a:gd name="connsiteY10" fmla="*/ 6858003 h 6858003"/>
              <a:gd name="connsiteX11" fmla="*/ 12192001 w 12192001"/>
              <a:gd name="connsiteY11" fmla="*/ 2724879 h 6858003"/>
              <a:gd name="connsiteX12" fmla="*/ 12192001 w 12192001"/>
              <a:gd name="connsiteY12" fmla="*/ 2477360 h 6858003"/>
              <a:gd name="connsiteX13" fmla="*/ 12192001 w 12192001"/>
              <a:gd name="connsiteY13" fmla="*/ 1941781 h 6858003"/>
              <a:gd name="connsiteX14" fmla="*/ 12192000 w 12192001"/>
              <a:gd name="connsiteY14" fmla="*/ 1941781 h 6858003"/>
              <a:gd name="connsiteX15" fmla="*/ 12192000 w 12192001"/>
              <a:gd name="connsiteY15" fmla="*/ 0 h 6858003"/>
              <a:gd name="connsiteX16" fmla="*/ 0 w 12192001"/>
              <a:gd name="connsiteY16" fmla="*/ 0 h 6858003"/>
              <a:gd name="connsiteX17" fmla="*/ 0 w 12192001"/>
              <a:gd name="connsiteY17" fmla="*/ 6858000 h 6858003"/>
              <a:gd name="connsiteX18" fmla="*/ 1 w 12192001"/>
              <a:gd name="connsiteY18" fmla="*/ 6858000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1" h="6858003">
                <a:moveTo>
                  <a:pt x="9171734" y="2269381"/>
                </a:moveTo>
                <a:cubicBezTo>
                  <a:pt x="8159059" y="2253684"/>
                  <a:pt x="6843276" y="2101858"/>
                  <a:pt x="4981292" y="1670903"/>
                </a:cubicBezTo>
                <a:cubicBezTo>
                  <a:pt x="3385010" y="1301444"/>
                  <a:pt x="2075869" y="1110459"/>
                  <a:pt x="634550" y="1013497"/>
                </a:cubicBezTo>
                <a:lnTo>
                  <a:pt x="123993" y="984148"/>
                </a:lnTo>
                <a:lnTo>
                  <a:pt x="123993" y="123993"/>
                </a:lnTo>
                <a:lnTo>
                  <a:pt x="12068007" y="123993"/>
                </a:lnTo>
                <a:lnTo>
                  <a:pt x="12068007" y="1962695"/>
                </a:lnTo>
                <a:lnTo>
                  <a:pt x="11543532" y="2051091"/>
                </a:lnTo>
                <a:cubicBezTo>
                  <a:pt x="10893978" y="2164649"/>
                  <a:pt x="10184410" y="2285079"/>
                  <a:pt x="9171734" y="2269381"/>
                </a:cubicBezTo>
                <a:close/>
                <a:moveTo>
                  <a:pt x="1" y="6858003"/>
                </a:moveTo>
                <a:lnTo>
                  <a:pt x="12192001" y="6858003"/>
                </a:lnTo>
                <a:lnTo>
                  <a:pt x="12192001" y="2724879"/>
                </a:lnTo>
                <a:lnTo>
                  <a:pt x="12192001" y="2477360"/>
                </a:lnTo>
                <a:lnTo>
                  <a:pt x="12192001" y="1941781"/>
                </a:lnTo>
                <a:lnTo>
                  <a:pt x="12192000" y="1941781"/>
                </a:lnTo>
                <a:lnTo>
                  <a:pt x="12192000" y="0"/>
                </a:lnTo>
                <a:lnTo>
                  <a:pt x="0" y="0"/>
                </a:lnTo>
                <a:lnTo>
                  <a:pt x="0" y="6858000"/>
                </a:lnTo>
                <a:lnTo>
                  <a:pt x="1"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Picture Placeholder 10">
            <a:extLst>
              <a:ext uri="{FF2B5EF4-FFF2-40B4-BE49-F238E27FC236}">
                <a16:creationId xmlns:a16="http://schemas.microsoft.com/office/drawing/2014/main" id="{9467520A-F508-4AA5-BBCF-30AE2B312E04}"/>
              </a:ext>
            </a:extLst>
          </p:cNvPr>
          <p:cNvSpPr>
            <a:spLocks noGrp="1"/>
          </p:cNvSpPr>
          <p:nvPr>
            <p:ph type="pic" sz="quarter" idx="13" hasCustomPrompt="1"/>
          </p:nvPr>
        </p:nvSpPr>
        <p:spPr>
          <a:xfrm>
            <a:off x="123992" y="4587876"/>
            <a:ext cx="11944014" cy="2146775"/>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dirty="0"/>
              <a:t>Section Header 1</a:t>
            </a:r>
            <a:endParaRPr lang="en-GB" dirty="0"/>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839139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with Imag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A836EFBB-5449-47CB-96D6-CB08287F755D}"/>
              </a:ext>
            </a:extLst>
          </p:cNvPr>
          <p:cNvSpPr>
            <a:spLocks noGrp="1"/>
          </p:cNvSpPr>
          <p:nvPr>
            <p:ph type="pic" sz="quarter" idx="11" hasCustomPrompt="1"/>
          </p:nvPr>
        </p:nvSpPr>
        <p:spPr>
          <a:xfrm>
            <a:off x="0" y="0"/>
            <a:ext cx="12191999"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solidFill>
                  <a:schemeClr val="tx1"/>
                </a:solidFill>
              </a:defRPr>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3860800"/>
            <a:ext cx="9666514" cy="1686720"/>
          </a:xfrm>
        </p:spPr>
        <p:txBody>
          <a:bodyPr anchor="b">
            <a:noAutofit/>
          </a:bodyPr>
          <a:lstStyle>
            <a:lvl1pPr>
              <a:defRPr sz="4800" spc="-150">
                <a:solidFill>
                  <a:schemeClr val="bg1"/>
                </a:solidFill>
              </a:defRPr>
            </a:lvl1pPr>
          </a:lstStyle>
          <a:p>
            <a:r>
              <a:rPr lang="en-US" dirty="0"/>
              <a:t>Section Header 2</a:t>
            </a:r>
            <a:endParaRPr lang="en-GB" dirty="0"/>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5610170"/>
            <a:ext cx="9666514" cy="221599"/>
          </a:xfrm>
        </p:spPr>
        <p:txBody>
          <a:bodyPr tIns="0" bIns="0">
            <a:sp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Tree>
    <p:extLst>
      <p:ext uri="{BB962C8B-B14F-4D97-AF65-F5344CB8AC3E}">
        <p14:creationId xmlns:p14="http://schemas.microsoft.com/office/powerpoint/2010/main" val="1547055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3B7F86AE-7774-0B40-8944-DF91C77B02F3}"/>
              </a:ext>
            </a:extLst>
          </p:cNvPr>
          <p:cNvSpPr>
            <a:spLocks noGrp="1"/>
          </p:cNvSpPr>
          <p:nvPr>
            <p:ph idx="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30125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a:t>Click to edit Master title style</a:t>
            </a:r>
            <a:endParaRPr lang="en-GB" dirty="0"/>
          </a:p>
        </p:txBody>
      </p:sp>
      <p:sp>
        <p:nvSpPr>
          <p:cNvPr id="3" name="Content Placeholder 2">
            <a:extLst>
              <a:ext uri="{FF2B5EF4-FFF2-40B4-BE49-F238E27FC236}">
                <a16:creationId xmlns:a16="http://schemas.microsoft.com/office/drawing/2014/main" id="{72618346-1C0B-46DB-AAA6-71C865DE85FE}"/>
              </a:ext>
            </a:extLst>
          </p:cNvPr>
          <p:cNvSpPr>
            <a:spLocks noGrp="1"/>
          </p:cNvSpPr>
          <p:nvPr>
            <p:ph idx="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a:t>Edit Master text styles</a:t>
            </a:r>
          </a:p>
          <a:p>
            <a:pPr lvl="1"/>
            <a:r>
              <a:rPr lang="en-US"/>
              <a:t>Second level</a:t>
            </a:r>
          </a:p>
          <a:p>
            <a:pPr lvl="2"/>
            <a:r>
              <a:rPr lang="en-US"/>
              <a:t>Third level</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Tree>
    <p:extLst>
      <p:ext uri="{BB962C8B-B14F-4D97-AF65-F5344CB8AC3E}">
        <p14:creationId xmlns:p14="http://schemas.microsoft.com/office/powerpoint/2010/main" val="109320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3" name="Title 2">
            <a:extLst>
              <a:ext uri="{FF2B5EF4-FFF2-40B4-BE49-F238E27FC236}">
                <a16:creationId xmlns:a16="http://schemas.microsoft.com/office/drawing/2014/main" id="{05328109-BF43-024A-B25B-C69E4098CFD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4518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a:t>Click to edit Master title style</a:t>
            </a:r>
          </a:p>
        </p:txBody>
      </p:sp>
      <p:sp>
        <p:nvSpPr>
          <p:cNvPr id="16" name="Text Placeholder 4">
            <a:extLst>
              <a:ext uri="{FF2B5EF4-FFF2-40B4-BE49-F238E27FC236}">
                <a16:creationId xmlns:a16="http://schemas.microsoft.com/office/drawing/2014/main" id="{1F05F3BA-65F5-4621-807B-C8B857D01CA9}"/>
              </a:ext>
            </a:extLst>
          </p:cNvPr>
          <p:cNvSpPr>
            <a:spLocks noGrp="1"/>
          </p:cNvSpPr>
          <p:nvPr>
            <p:ph type="body" sz="quarter" idx="3"/>
          </p:nvPr>
        </p:nvSpPr>
        <p:spPr>
          <a:xfrm>
            <a:off x="6438900" y="1463346"/>
            <a:ext cx="5181600" cy="487003"/>
          </a:xfrm>
        </p:spPr>
        <p:txBody>
          <a:bodyPr anchor="b">
            <a:normAutofit/>
          </a:bodyPr>
          <a:lstStyle>
            <a:lvl1pPr marL="0" indent="0">
              <a:buNone/>
              <a:defRPr sz="16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5">
            <a:extLst>
              <a:ext uri="{FF2B5EF4-FFF2-40B4-BE49-F238E27FC236}">
                <a16:creationId xmlns:a16="http://schemas.microsoft.com/office/drawing/2014/main" id="{CDF89E18-CCB2-4D69-AB77-CAB656EC211C}"/>
              </a:ext>
            </a:extLst>
          </p:cNvPr>
          <p:cNvSpPr>
            <a:spLocks noGrp="1"/>
          </p:cNvSpPr>
          <p:nvPr>
            <p:ph sz="quarter" idx="4"/>
          </p:nvPr>
        </p:nvSpPr>
        <p:spPr>
          <a:xfrm>
            <a:off x="6438898" y="2149311"/>
            <a:ext cx="5181601" cy="4040352"/>
          </a:xfrm>
        </p:spPr>
        <p:txBody>
          <a:bodyPr>
            <a:normAutofit/>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2">
            <a:extLst>
              <a:ext uri="{FF2B5EF4-FFF2-40B4-BE49-F238E27FC236}">
                <a16:creationId xmlns:a16="http://schemas.microsoft.com/office/drawing/2014/main" id="{986F9159-693C-4325-939A-8C6869B22466}"/>
              </a:ext>
            </a:extLst>
          </p:cNvPr>
          <p:cNvSpPr>
            <a:spLocks noGrp="1"/>
          </p:cNvSpPr>
          <p:nvPr>
            <p:ph type="body" idx="1"/>
          </p:nvPr>
        </p:nvSpPr>
        <p:spPr>
          <a:xfrm>
            <a:off x="446314" y="1463346"/>
            <a:ext cx="5306787" cy="487003"/>
          </a:xfrm>
        </p:spPr>
        <p:txBody>
          <a:bodyPr anchor="b">
            <a:normAutofit/>
          </a:bodyPr>
          <a:lstStyle>
            <a:lvl1pPr marL="0" indent="0">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Content Placeholder 3">
            <a:extLst>
              <a:ext uri="{FF2B5EF4-FFF2-40B4-BE49-F238E27FC236}">
                <a16:creationId xmlns:a16="http://schemas.microsoft.com/office/drawing/2014/main" id="{BEA361C8-0231-48E8-965E-6BB6D606C9FC}"/>
              </a:ext>
            </a:extLst>
          </p:cNvPr>
          <p:cNvSpPr>
            <a:spLocks noGrp="1"/>
          </p:cNvSpPr>
          <p:nvPr>
            <p:ph sz="half" idx="2"/>
          </p:nvPr>
        </p:nvSpPr>
        <p:spPr>
          <a:xfrm>
            <a:off x="446314" y="2149311"/>
            <a:ext cx="5306789" cy="4040352"/>
          </a:xfrm>
        </p:spPr>
        <p:txBody>
          <a:bodyPr>
            <a:normAutofit/>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15963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white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571500" y="1509626"/>
            <a:ext cx="4900386" cy="334508"/>
          </a:xfrm>
        </p:spPr>
        <p:txBody>
          <a:bodyPr>
            <a:noAutofit/>
          </a:bodyPr>
          <a:lstStyle>
            <a:lvl1pPr marL="0" indent="0" algn="l">
              <a:buNone/>
              <a:defRPr sz="1600" b="1">
                <a:solidFill>
                  <a:schemeClr val="accent3"/>
                </a:solidFill>
                <a:latin typeface="+mn-lt"/>
              </a:defRPr>
            </a:lvl1pPr>
          </a:lstStyle>
          <a:p>
            <a:pPr lvl="0"/>
            <a:r>
              <a:rPr lang="en-US"/>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p:nvPr>
        </p:nvSpPr>
        <p:spPr>
          <a:xfrm>
            <a:off x="6720114" y="1509626"/>
            <a:ext cx="4900386" cy="334508"/>
          </a:xfrm>
        </p:spPr>
        <p:txBody>
          <a:bodyPr>
            <a:noAutofit/>
          </a:bodyPr>
          <a:lstStyle>
            <a:lvl1pPr marL="0" indent="0" algn="l">
              <a:buNone/>
              <a:defRPr sz="1600" b="1">
                <a:solidFill>
                  <a:schemeClr val="accent6"/>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571500"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p:nvPr>
        </p:nvSpPr>
        <p:spPr>
          <a:xfrm>
            <a:off x="6720114"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3" name="Title 2">
            <a:extLst>
              <a:ext uri="{FF2B5EF4-FFF2-40B4-BE49-F238E27FC236}">
                <a16:creationId xmlns:a16="http://schemas.microsoft.com/office/drawing/2014/main" id="{E0FB9F81-CC7F-5244-95A6-279BE4B51AB1}"/>
              </a:ext>
            </a:extLst>
          </p:cNvPr>
          <p:cNvSpPr>
            <a:spLocks noGrp="1"/>
          </p:cNvSpPr>
          <p:nvPr>
            <p:ph type="title"/>
          </p:nvPr>
        </p:nvSpPr>
        <p:spPr>
          <a:xfrm>
            <a:off x="446314" y="500215"/>
            <a:ext cx="11174186" cy="590931"/>
          </a:xfrm>
        </p:spPr>
        <p:txBody>
          <a:bodyPr/>
          <a:lstStyle/>
          <a:p>
            <a:r>
              <a:rPr lang="en-US"/>
              <a:t>Click to edit Master title style</a:t>
            </a:r>
            <a:endParaRPr lang="en-US" dirty="0"/>
          </a:p>
        </p:txBody>
      </p:sp>
    </p:spTree>
    <p:extLst>
      <p:ext uri="{BB962C8B-B14F-4D97-AF65-F5344CB8AC3E}">
        <p14:creationId xmlns:p14="http://schemas.microsoft.com/office/powerpoint/2010/main" val="1440253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1B3994-EC85-4CEE-B849-7AE33810F50A}"/>
              </a:ext>
            </a:extLst>
          </p:cNvPr>
          <p:cNvSpPr>
            <a:spLocks noGrp="1"/>
          </p:cNvSpPr>
          <p:nvPr>
            <p:ph type="title"/>
          </p:nvPr>
        </p:nvSpPr>
        <p:spPr>
          <a:xfrm>
            <a:off x="446314" y="500215"/>
            <a:ext cx="11174186" cy="590931"/>
          </a:xfrm>
          <a:prstGeom prst="rect">
            <a:avLst/>
          </a:prstGeom>
        </p:spPr>
        <p:txBody>
          <a:bodyPr vert="horz" wrap="square" lIns="91440" tIns="45720" rIns="91440" bIns="45720" rtlCol="0" anchor="ctr">
            <a:spAutoFit/>
          </a:bodyPr>
          <a:lstStyle/>
          <a:p>
            <a:pPr lvl="0"/>
            <a:r>
              <a:rPr lang="en-US"/>
              <a:t>Click to edit Master title style</a:t>
            </a:r>
            <a:endParaRPr lang="en-GB" dirty="0"/>
          </a:p>
        </p:txBody>
      </p:sp>
      <p:sp>
        <p:nvSpPr>
          <p:cNvPr id="3" name="Text Placeholder 2">
            <a:extLst>
              <a:ext uri="{FF2B5EF4-FFF2-40B4-BE49-F238E27FC236}">
                <a16:creationId xmlns:a16="http://schemas.microsoft.com/office/drawing/2014/main" id="{EE88709A-CA63-4EAC-968C-8873D088E691}"/>
              </a:ext>
            </a:extLst>
          </p:cNvPr>
          <p:cNvSpPr>
            <a:spLocks noGrp="1"/>
          </p:cNvSpPr>
          <p:nvPr>
            <p:ph type="body" idx="1"/>
          </p:nvPr>
        </p:nvSpPr>
        <p:spPr>
          <a:xfrm>
            <a:off x="446314" y="1253331"/>
            <a:ext cx="11174186" cy="477009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endParaRPr lang="en-GB" dirty="0"/>
          </a:p>
        </p:txBody>
      </p:sp>
      <p:sp>
        <p:nvSpPr>
          <p:cNvPr id="7" name="Rectangle 6">
            <a:extLst>
              <a:ext uri="{FF2B5EF4-FFF2-40B4-BE49-F238E27FC236}">
                <a16:creationId xmlns:a16="http://schemas.microsoft.com/office/drawing/2014/main" id="{72B1D122-60D0-8B4D-896A-2A770C0B6343}"/>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8" name="Slide Number Placeholder 5">
            <a:extLst>
              <a:ext uri="{FF2B5EF4-FFF2-40B4-BE49-F238E27FC236}">
                <a16:creationId xmlns:a16="http://schemas.microsoft.com/office/drawing/2014/main" id="{6B5B9FA1-1805-A944-AC99-868579EBA1AD}"/>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Tree>
    <p:extLst>
      <p:ext uri="{BB962C8B-B14F-4D97-AF65-F5344CB8AC3E}">
        <p14:creationId xmlns:p14="http://schemas.microsoft.com/office/powerpoint/2010/main" val="398157569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61" r:id="rId4"/>
    <p:sldLayoutId id="2147483662" r:id="rId5"/>
    <p:sldLayoutId id="2147483650" r:id="rId6"/>
    <p:sldLayoutId id="2147483668" r:id="rId7"/>
    <p:sldLayoutId id="2147483674" r:id="rId8"/>
    <p:sldLayoutId id="2147483666" r:id="rId9"/>
    <p:sldLayoutId id="2147483664" r:id="rId10"/>
    <p:sldLayoutId id="2147483663" r:id="rId11"/>
    <p:sldLayoutId id="2147483667" r:id="rId12"/>
    <p:sldLayoutId id="2147483671" r:id="rId13"/>
    <p:sldLayoutId id="2147483672" r:id="rId14"/>
    <p:sldLayoutId id="2147483673" r:id="rId15"/>
    <p:sldLayoutId id="2147483675" r:id="rId16"/>
    <p:sldLayoutId id="2147483676" r:id="rId17"/>
    <p:sldLayoutId id="2147483665" r:id="rId18"/>
    <p:sldLayoutId id="2147483669" r:id="rId19"/>
    <p:sldLayoutId id="2147483670" r:id="rId20"/>
  </p:sldLayoutIdLst>
  <p:hf sldNum="0" hdr="0" ftr="0" dt="0"/>
  <p:txStyles>
    <p:title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60" userDrawn="1">
          <p15:clr>
            <a:srgbClr val="F26B43"/>
          </p15:clr>
        </p15:guide>
        <p15:guide id="4" pos="7320" userDrawn="1">
          <p15:clr>
            <a:srgbClr val="F26B43"/>
          </p15:clr>
        </p15:guide>
        <p15:guide id="5" orient="horz" pos="360" userDrawn="1">
          <p15:clr>
            <a:srgbClr val="F26B43"/>
          </p15:clr>
        </p15:guide>
        <p15:guide id="6" orient="horz" pos="39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3.gif"/><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0.jpeg"/><Relationship Id="rId11" Type="http://schemas.openxmlformats.org/officeDocument/2006/relationships/hyperlink" Target="http://pngimg.com/download/27548" TargetMode="External"/><Relationship Id="rId5" Type="http://schemas.microsoft.com/office/2007/relationships/hdphoto" Target="../media/hdphoto5.wdp"/><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 Id="rId14"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4.jpeg"/><Relationship Id="rId5" Type="http://schemas.openxmlformats.org/officeDocument/2006/relationships/image" Target="../media/image23.jpeg"/><Relationship Id="rId4" Type="http://schemas.microsoft.com/office/2007/relationships/hdphoto" Target="../media/hdphoto7.wdp"/></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Placeholder 40">
            <a:extLst>
              <a:ext uri="{FF2B5EF4-FFF2-40B4-BE49-F238E27FC236}">
                <a16:creationId xmlns:a16="http://schemas.microsoft.com/office/drawing/2014/main" id="{D237ACB5-AAD2-4889-B339-4B24FDD7701C}"/>
              </a:ext>
            </a:extLst>
          </p:cNvPr>
          <p:cNvPicPr>
            <a:picLocks noGrp="1" noChangeAspect="1"/>
          </p:cNvPicPr>
          <p:nvPr>
            <p:ph type="pic" sz="quarter" idx="10"/>
          </p:nvPr>
        </p:nvPicPr>
        <p:blipFill>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a:xfrm>
            <a:off x="0" y="0"/>
            <a:ext cx="12192000" cy="4463168"/>
          </a:xfrm>
        </p:spPr>
      </p:pic>
      <p:sp>
        <p:nvSpPr>
          <p:cNvPr id="51" name="Title 50">
            <a:extLst>
              <a:ext uri="{FF2B5EF4-FFF2-40B4-BE49-F238E27FC236}">
                <a16:creationId xmlns:a16="http://schemas.microsoft.com/office/drawing/2014/main" id="{D8694222-4D81-4A9A-93A2-23C89102F234}"/>
              </a:ext>
            </a:extLst>
          </p:cNvPr>
          <p:cNvSpPr>
            <a:spLocks noGrp="1"/>
          </p:cNvSpPr>
          <p:nvPr>
            <p:ph type="ctrTitle"/>
          </p:nvPr>
        </p:nvSpPr>
        <p:spPr>
          <a:xfrm>
            <a:off x="694871" y="4818351"/>
            <a:ext cx="10607040" cy="784830"/>
          </a:xfrm>
        </p:spPr>
        <p:txBody>
          <a:bodyPr/>
          <a:lstStyle/>
          <a:p>
            <a:r>
              <a:rPr lang="en-GB" sz="5000" dirty="0">
                <a:solidFill>
                  <a:srgbClr val="352E26"/>
                </a:solidFill>
              </a:rPr>
              <a:t>Pollution Prevention Award</a:t>
            </a:r>
          </a:p>
        </p:txBody>
      </p:sp>
      <p:sp>
        <p:nvSpPr>
          <p:cNvPr id="52" name="Subtitle 51">
            <a:extLst>
              <a:ext uri="{FF2B5EF4-FFF2-40B4-BE49-F238E27FC236}">
                <a16:creationId xmlns:a16="http://schemas.microsoft.com/office/drawing/2014/main" id="{46FF1827-B46B-4BC4-8665-8914CF45DE0C}"/>
              </a:ext>
            </a:extLst>
          </p:cNvPr>
          <p:cNvSpPr>
            <a:spLocks noGrp="1"/>
          </p:cNvSpPr>
          <p:nvPr>
            <p:ph type="subTitle" idx="1"/>
          </p:nvPr>
        </p:nvSpPr>
        <p:spPr>
          <a:xfrm>
            <a:off x="694871" y="5603181"/>
            <a:ext cx="9144000" cy="438582"/>
          </a:xfrm>
        </p:spPr>
        <p:txBody>
          <a:bodyPr/>
          <a:lstStyle/>
          <a:p>
            <a:r>
              <a:rPr lang="en-GB" sz="2500" dirty="0" err="1">
                <a:solidFill>
                  <a:srgbClr val="441E15"/>
                </a:solidFill>
              </a:rPr>
              <a:t>Dr.</a:t>
            </a:r>
            <a:r>
              <a:rPr lang="en-GB" sz="2500" dirty="0">
                <a:solidFill>
                  <a:srgbClr val="441E15"/>
                </a:solidFill>
              </a:rPr>
              <a:t> Teng-</a:t>
            </a:r>
            <a:r>
              <a:rPr lang="en-GB" sz="2500" dirty="0" err="1">
                <a:solidFill>
                  <a:srgbClr val="441E15"/>
                </a:solidFill>
              </a:rPr>
              <a:t>chung</a:t>
            </a:r>
            <a:r>
              <a:rPr lang="en-GB" sz="2500" dirty="0">
                <a:solidFill>
                  <a:srgbClr val="441E15"/>
                </a:solidFill>
              </a:rPr>
              <a:t> Wu</a:t>
            </a:r>
          </a:p>
        </p:txBody>
      </p:sp>
      <p:sp>
        <p:nvSpPr>
          <p:cNvPr id="2" name="TextBox 1">
            <a:extLst>
              <a:ext uri="{FF2B5EF4-FFF2-40B4-BE49-F238E27FC236}">
                <a16:creationId xmlns:a16="http://schemas.microsoft.com/office/drawing/2014/main" id="{2E6E0ADF-A682-4757-A916-C292B1A2FBA3}"/>
              </a:ext>
            </a:extLst>
          </p:cNvPr>
          <p:cNvSpPr txBox="1"/>
          <p:nvPr/>
        </p:nvSpPr>
        <p:spPr>
          <a:xfrm>
            <a:off x="9799999" y="6488668"/>
            <a:ext cx="2392001" cy="369332"/>
          </a:xfrm>
          <a:prstGeom prst="rect">
            <a:avLst/>
          </a:prstGeom>
          <a:noFill/>
        </p:spPr>
        <p:txBody>
          <a:bodyPr wrap="none" rtlCol="0">
            <a:spAutoFit/>
          </a:bodyPr>
          <a:lstStyle/>
          <a:p>
            <a:r>
              <a:rPr lang="en-US" dirty="0"/>
              <a:t>September 12, 2018</a:t>
            </a:r>
          </a:p>
        </p:txBody>
      </p:sp>
      <p:sp>
        <p:nvSpPr>
          <p:cNvPr id="6" name="TextBox 5">
            <a:extLst>
              <a:ext uri="{FF2B5EF4-FFF2-40B4-BE49-F238E27FC236}">
                <a16:creationId xmlns:a16="http://schemas.microsoft.com/office/drawing/2014/main" id="{DF415960-2726-4D71-A5BF-C836A17AA90C}"/>
              </a:ext>
            </a:extLst>
          </p:cNvPr>
          <p:cNvSpPr txBox="1"/>
          <p:nvPr/>
        </p:nvSpPr>
        <p:spPr>
          <a:xfrm>
            <a:off x="10534174" y="6175167"/>
            <a:ext cx="1657826" cy="369332"/>
          </a:xfrm>
          <a:prstGeom prst="rect">
            <a:avLst/>
          </a:prstGeom>
          <a:noFill/>
        </p:spPr>
        <p:txBody>
          <a:bodyPr wrap="none" rtlCol="0">
            <a:spAutoFit/>
          </a:bodyPr>
          <a:lstStyle/>
          <a:p>
            <a:r>
              <a:rPr lang="en-US" dirty="0"/>
              <a:t>Debbie Phan</a:t>
            </a:r>
          </a:p>
        </p:txBody>
      </p:sp>
    </p:spTree>
    <p:extLst>
      <p:ext uri="{BB962C8B-B14F-4D97-AF65-F5344CB8AC3E}">
        <p14:creationId xmlns:p14="http://schemas.microsoft.com/office/powerpoint/2010/main" val="3830756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4C9C46B-67ED-46E6-AC16-9739FA1865B2}"/>
              </a:ext>
            </a:extLst>
          </p:cNvPr>
          <p:cNvSpPr>
            <a:spLocks noGrp="1"/>
          </p:cNvSpPr>
          <p:nvPr>
            <p:ph type="title"/>
          </p:nvPr>
        </p:nvSpPr>
        <p:spPr>
          <a:xfrm>
            <a:off x="609600" y="2195665"/>
            <a:ext cx="11174186" cy="590931"/>
          </a:xfrm>
        </p:spPr>
        <p:txBody>
          <a:bodyPr/>
          <a:lstStyle/>
          <a:p>
            <a:r>
              <a:rPr lang="en-US" dirty="0"/>
              <a:t>Integrated Pest Management Advocates Program</a:t>
            </a:r>
          </a:p>
        </p:txBody>
      </p:sp>
      <p:pic>
        <p:nvPicPr>
          <p:cNvPr id="7" name="Picture 6">
            <a:extLst>
              <a:ext uri="{FF2B5EF4-FFF2-40B4-BE49-F238E27FC236}">
                <a16:creationId xmlns:a16="http://schemas.microsoft.com/office/drawing/2014/main" id="{A7E832E9-1962-42A8-8887-A40E895AD96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59650" y="3086100"/>
            <a:ext cx="5160850" cy="3124200"/>
          </a:xfrm>
          <a:prstGeom prst="rect">
            <a:avLst/>
          </a:prstGeom>
        </p:spPr>
      </p:pic>
      <p:pic>
        <p:nvPicPr>
          <p:cNvPr id="2050" name="Picture 2" descr="IPM Advocate">
            <a:extLst>
              <a:ext uri="{FF2B5EF4-FFF2-40B4-BE49-F238E27FC236}">
                <a16:creationId xmlns:a16="http://schemas.microsoft.com/office/drawing/2014/main" id="{CE58D0FE-480A-4812-B8CB-A5292EC6816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9600" y="3086100"/>
            <a:ext cx="5715000"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2234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C945F022-8812-45B5-933D-19A4B9A35A81}"/>
              </a:ext>
            </a:extLst>
          </p:cNvPr>
          <p:cNvSpPr>
            <a:spLocks noGrp="1"/>
          </p:cNvSpPr>
          <p:nvPr>
            <p:ph type="body" sz="quarter" idx="15"/>
          </p:nvPr>
        </p:nvSpPr>
        <p:spPr/>
        <p:txBody>
          <a:bodyPr/>
          <a:lstStyle/>
          <a:p>
            <a:r>
              <a:rPr lang="en-US" dirty="0"/>
              <a:t>“</a:t>
            </a:r>
            <a:endParaRPr lang="en-GB" dirty="0"/>
          </a:p>
        </p:txBody>
      </p:sp>
      <p:sp>
        <p:nvSpPr>
          <p:cNvPr id="20" name="Text Placeholder 19">
            <a:extLst>
              <a:ext uri="{FF2B5EF4-FFF2-40B4-BE49-F238E27FC236}">
                <a16:creationId xmlns:a16="http://schemas.microsoft.com/office/drawing/2014/main" id="{54BE0E0A-A560-4455-A59B-C7C534771261}"/>
              </a:ext>
            </a:extLst>
          </p:cNvPr>
          <p:cNvSpPr>
            <a:spLocks noGrp="1"/>
          </p:cNvSpPr>
          <p:nvPr>
            <p:ph type="body" sz="quarter" idx="14"/>
          </p:nvPr>
        </p:nvSpPr>
        <p:spPr/>
        <p:txBody>
          <a:bodyPr/>
          <a:lstStyle/>
          <a:p>
            <a:r>
              <a:rPr lang="en-US" dirty="0"/>
              <a:t>Quote - Lorem ipsum dolor sit amet, consectetuer adipiscing elit. Maecenas porttitor congue massa. Fusce posuere, magna sed pulvinar ultricies, purus lectus malesuada libero, sit amet commodo magna eros quis urna.</a:t>
            </a:r>
          </a:p>
        </p:txBody>
      </p:sp>
      <p:sp>
        <p:nvSpPr>
          <p:cNvPr id="6" name="Title 5" hidden="1">
            <a:extLst>
              <a:ext uri="{FF2B5EF4-FFF2-40B4-BE49-F238E27FC236}">
                <a16:creationId xmlns:a16="http://schemas.microsoft.com/office/drawing/2014/main" id="{0FA90190-EBCB-443F-BFD6-79BA1A836363}"/>
              </a:ext>
            </a:extLst>
          </p:cNvPr>
          <p:cNvSpPr>
            <a:spLocks noGrp="1"/>
          </p:cNvSpPr>
          <p:nvPr>
            <p:ph type="title"/>
          </p:nvPr>
        </p:nvSpPr>
        <p:spPr/>
        <p:txBody>
          <a:bodyPr/>
          <a:lstStyle/>
          <a:p>
            <a:r>
              <a:rPr lang="en-US" dirty="0"/>
              <a:t>Quote and Image Slide</a:t>
            </a:r>
          </a:p>
        </p:txBody>
      </p:sp>
      <p:sp>
        <p:nvSpPr>
          <p:cNvPr id="5" name="Rectangle 4" descr="Slide number background block">
            <a:extLst>
              <a:ext uri="{FF2B5EF4-FFF2-40B4-BE49-F238E27FC236}">
                <a16:creationId xmlns:a16="http://schemas.microsoft.com/office/drawing/2014/main" id="{4D2D947A-5BA8-423D-A1CE-1ABB26F5937B}"/>
              </a:ext>
            </a:extLst>
          </p:cNvPr>
          <p:cNvSpPr/>
          <p:nvPr/>
        </p:nvSpPr>
        <p:spPr>
          <a:xfrm>
            <a:off x="11360016" y="6369050"/>
            <a:ext cx="335909" cy="4889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Slide Number Placeholder 5">
            <a:extLst>
              <a:ext uri="{FF2B5EF4-FFF2-40B4-BE49-F238E27FC236}">
                <a16:creationId xmlns:a16="http://schemas.microsoft.com/office/drawing/2014/main" id="{3C7EED59-10A2-45B8-ACF5-4D37A39076F2}"/>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11</a:t>
            </a:fld>
            <a:endParaRPr lang="en-GB" b="1" dirty="0">
              <a:solidFill>
                <a:schemeClr val="bg1"/>
              </a:solidFill>
            </a:endParaRPr>
          </a:p>
        </p:txBody>
      </p:sp>
      <p:pic>
        <p:nvPicPr>
          <p:cNvPr id="10" name="Picture Placeholder 9">
            <a:extLst>
              <a:ext uri="{FF2B5EF4-FFF2-40B4-BE49-F238E27FC236}">
                <a16:creationId xmlns:a16="http://schemas.microsoft.com/office/drawing/2014/main" id="{A630A693-66F0-405E-B38D-79446251B1FA}"/>
              </a:ext>
            </a:extLst>
          </p:cNvPr>
          <p:cNvPicPr>
            <a:picLocks noGrp="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bwMode="auto">
          <a:xfrm>
            <a:off x="0" y="1"/>
            <a:ext cx="12192000" cy="6858000"/>
          </a:xfrm>
          <a:prstGeom prst="rect">
            <a:avLst/>
          </a:prstGeom>
          <a:noFill/>
          <a:ln>
            <a:noFill/>
          </a:ln>
        </p:spPr>
      </p:pic>
      <p:cxnSp>
        <p:nvCxnSpPr>
          <p:cNvPr id="11" name="Straight Connector 10">
            <a:extLst>
              <a:ext uri="{FF2B5EF4-FFF2-40B4-BE49-F238E27FC236}">
                <a16:creationId xmlns:a16="http://schemas.microsoft.com/office/drawing/2014/main" id="{7BA63203-1E25-42BC-8A32-C73C724BC50A}"/>
              </a:ext>
            </a:extLst>
          </p:cNvPr>
          <p:cNvCxnSpPr/>
          <p:nvPr/>
        </p:nvCxnSpPr>
        <p:spPr>
          <a:xfrm flipV="1">
            <a:off x="2903621" y="5534526"/>
            <a:ext cx="4652211" cy="112295"/>
          </a:xfrm>
          <a:prstGeom prst="line">
            <a:avLst/>
          </a:prstGeom>
          <a:ln w="57150">
            <a:solidFill>
              <a:srgbClr val="A2782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BB19EAE-EDC8-43E9-ACE5-0B67B4B02C51}"/>
              </a:ext>
            </a:extLst>
          </p:cNvPr>
          <p:cNvCxnSpPr>
            <a:cxnSpLocks/>
          </p:cNvCxnSpPr>
          <p:nvPr/>
        </p:nvCxnSpPr>
        <p:spPr>
          <a:xfrm flipV="1">
            <a:off x="7868652" y="5531592"/>
            <a:ext cx="2622884" cy="59081"/>
          </a:xfrm>
          <a:prstGeom prst="line">
            <a:avLst/>
          </a:prstGeom>
          <a:ln w="57150">
            <a:solidFill>
              <a:srgbClr val="A278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875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Picture Placeholder 13">
            <a:extLst>
              <a:ext uri="{FF2B5EF4-FFF2-40B4-BE49-F238E27FC236}">
                <a16:creationId xmlns:a16="http://schemas.microsoft.com/office/drawing/2014/main" id="{8DBDD9F7-3B84-F743-95F4-C9FA74DA597F}"/>
              </a:ext>
            </a:extLst>
          </p:cNvPr>
          <p:cNvSpPr txBox="1">
            <a:spLocks/>
          </p:cNvSpPr>
          <p:nvPr/>
        </p:nvSpPr>
        <p:spPr>
          <a:xfrm flipH="1">
            <a:off x="0" y="3895249"/>
            <a:ext cx="12192000" cy="2962751"/>
          </a:xfrm>
          <a:custGeom>
            <a:avLst/>
            <a:gdLst>
              <a:gd name="connsiteX0" fmla="*/ 12486732 w 13339868"/>
              <a:gd name="connsiteY0" fmla="*/ 1914 h 2962751"/>
              <a:gd name="connsiteX1" fmla="*/ 6703529 w 13339868"/>
              <a:gd name="connsiteY1" fmla="*/ 827870 h 2962751"/>
              <a:gd name="connsiteX2" fmla="*/ 704617 w 13339868"/>
              <a:gd name="connsiteY2" fmla="*/ 1735152 h 2962751"/>
              <a:gd name="connsiteX3" fmla="*/ 0 w 13339868"/>
              <a:gd name="connsiteY3" fmla="*/ 1775657 h 2962751"/>
              <a:gd name="connsiteX4" fmla="*/ 0 w 13339868"/>
              <a:gd name="connsiteY4" fmla="*/ 2962751 h 2962751"/>
              <a:gd name="connsiteX5" fmla="*/ 13339868 w 13339868"/>
              <a:gd name="connsiteY5" fmla="*/ 2962751 h 2962751"/>
              <a:gd name="connsiteX6" fmla="*/ 13339868 w 13339868"/>
              <a:gd name="connsiteY6" fmla="*/ 13763 h 2962751"/>
              <a:gd name="connsiteX7" fmla="*/ 12991874 w 13339868"/>
              <a:gd name="connsiteY7" fmla="*/ 2211 h 2962751"/>
              <a:gd name="connsiteX8" fmla="*/ 12486732 w 13339868"/>
              <a:gd name="connsiteY8" fmla="*/ 1914 h 296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9868" h="2962751">
                <a:moveTo>
                  <a:pt x="12486732" y="1914"/>
                </a:moveTo>
                <a:cubicBezTo>
                  <a:pt x="11089145" y="23578"/>
                  <a:pt x="9273241" y="233112"/>
                  <a:pt x="6703529" y="827870"/>
                </a:cubicBezTo>
                <a:cubicBezTo>
                  <a:pt x="4500510" y="1337758"/>
                  <a:pt x="2693772" y="1601336"/>
                  <a:pt x="704617" y="1735152"/>
                </a:cubicBezTo>
                <a:lnTo>
                  <a:pt x="0" y="1775657"/>
                </a:lnTo>
                <a:lnTo>
                  <a:pt x="0" y="2962751"/>
                </a:lnTo>
                <a:lnTo>
                  <a:pt x="13339868" y="2962751"/>
                </a:lnTo>
                <a:lnTo>
                  <a:pt x="13339868" y="13763"/>
                </a:lnTo>
                <a:lnTo>
                  <a:pt x="12991874" y="2211"/>
                </a:lnTo>
                <a:cubicBezTo>
                  <a:pt x="12829592" y="-567"/>
                  <a:pt x="12661430" y="-794"/>
                  <a:pt x="12486732" y="1914"/>
                </a:cubicBezTo>
                <a:close/>
              </a:path>
            </a:pathLst>
          </a:custGeom>
          <a:solidFill>
            <a:schemeClr val="tx1">
              <a:alpha val="62000"/>
            </a:schemeClr>
          </a:solidFill>
        </p:spPr>
        <p:txBody>
          <a:bodyPr vert="horz" wrap="square"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GB" sz="1800" b="0" kern="1200" dirty="0">
                <a:solidFill>
                  <a:schemeClr val="tx1">
                    <a:alpha val="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Insert Image</a:t>
            </a:r>
          </a:p>
        </p:txBody>
      </p:sp>
      <p:sp>
        <p:nvSpPr>
          <p:cNvPr id="12" name="Rectangle 11" descr="Lower accent block for slide image">
            <a:extLst>
              <a:ext uri="{FF2B5EF4-FFF2-40B4-BE49-F238E27FC236}">
                <a16:creationId xmlns:a16="http://schemas.microsoft.com/office/drawing/2014/main" id="{D7F67FDF-D697-3249-AD21-75F6353FFBA5}"/>
              </a:ext>
            </a:extLst>
          </p:cNvPr>
          <p:cNvSpPr/>
          <p:nvPr/>
        </p:nvSpPr>
        <p:spPr>
          <a:xfrm>
            <a:off x="438912" y="4690872"/>
            <a:ext cx="73152"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51" name="Title 50">
            <a:extLst>
              <a:ext uri="{FF2B5EF4-FFF2-40B4-BE49-F238E27FC236}">
                <a16:creationId xmlns:a16="http://schemas.microsoft.com/office/drawing/2014/main" id="{D8694222-4D81-4A9A-93A2-23C89102F234}"/>
              </a:ext>
            </a:extLst>
          </p:cNvPr>
          <p:cNvSpPr>
            <a:spLocks noGrp="1"/>
          </p:cNvSpPr>
          <p:nvPr>
            <p:ph type="ctrTitle"/>
          </p:nvPr>
        </p:nvSpPr>
        <p:spPr/>
        <p:txBody>
          <a:bodyPr/>
          <a:lstStyle/>
          <a:p>
            <a:r>
              <a:rPr lang="en-GB" dirty="0"/>
              <a:t>THANK YOU</a:t>
            </a:r>
          </a:p>
        </p:txBody>
      </p:sp>
      <p:pic>
        <p:nvPicPr>
          <p:cNvPr id="14" name="Picture Placeholder 13">
            <a:extLst>
              <a:ext uri="{FF2B5EF4-FFF2-40B4-BE49-F238E27FC236}">
                <a16:creationId xmlns:a16="http://schemas.microsoft.com/office/drawing/2014/main" id="{754A53DC-6286-4BF1-8D7C-7F7C8BDFFEE5}"/>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0" y="-285750"/>
            <a:ext cx="12192000" cy="7143750"/>
          </a:xfrm>
        </p:spPr>
      </p:pic>
    </p:spTree>
    <p:extLst>
      <p:ext uri="{BB962C8B-B14F-4D97-AF65-F5344CB8AC3E}">
        <p14:creationId xmlns:p14="http://schemas.microsoft.com/office/powerpoint/2010/main" val="308218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D4E439-7AFE-41C2-9561-67F5879CAB86}"/>
              </a:ext>
            </a:extLst>
          </p:cNvPr>
          <p:cNvSpPr>
            <a:spLocks noGrp="1"/>
          </p:cNvSpPr>
          <p:nvPr>
            <p:ph type="title"/>
          </p:nvPr>
        </p:nvSpPr>
        <p:spPr>
          <a:xfrm>
            <a:off x="649346" y="1855549"/>
            <a:ext cx="9666514" cy="746846"/>
          </a:xfrm>
        </p:spPr>
        <p:txBody>
          <a:bodyPr/>
          <a:lstStyle/>
          <a:p>
            <a:r>
              <a:rPr lang="en-US" dirty="0">
                <a:latin typeface="+mn-lt"/>
              </a:rPr>
              <a:t>Dr. Teng-</a:t>
            </a:r>
            <a:r>
              <a:rPr lang="en-US" dirty="0" err="1">
                <a:latin typeface="+mn-lt"/>
              </a:rPr>
              <a:t>chung</a:t>
            </a:r>
            <a:r>
              <a:rPr lang="en-US" dirty="0">
                <a:latin typeface="+mn-lt"/>
              </a:rPr>
              <a:t> Wu</a:t>
            </a:r>
            <a:endParaRPr lang="en-GB" dirty="0">
              <a:latin typeface="+mn-lt"/>
            </a:endParaRPr>
          </a:p>
        </p:txBody>
      </p:sp>
      <p:sp>
        <p:nvSpPr>
          <p:cNvPr id="16" name="Rectangle 15" descr="Slide number background block">
            <a:extLst>
              <a:ext uri="{FF2B5EF4-FFF2-40B4-BE49-F238E27FC236}">
                <a16:creationId xmlns:a16="http://schemas.microsoft.com/office/drawing/2014/main" id="{4EB8303B-9502-480C-9C51-6EF9094D5E4F}"/>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7" name="Slide Number Placeholder 5">
            <a:extLst>
              <a:ext uri="{FF2B5EF4-FFF2-40B4-BE49-F238E27FC236}">
                <a16:creationId xmlns:a16="http://schemas.microsoft.com/office/drawing/2014/main" id="{3A910B8A-C82A-4E81-9270-CD27D2778597}"/>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2</a:t>
            </a:fld>
            <a:endParaRPr lang="en-GB" b="1" dirty="0">
              <a:solidFill>
                <a:schemeClr val="bg1"/>
              </a:solidFill>
            </a:endParaRPr>
          </a:p>
        </p:txBody>
      </p:sp>
      <p:pic>
        <p:nvPicPr>
          <p:cNvPr id="12" name="Picture 46" descr="Teng1">
            <a:extLst>
              <a:ext uri="{FF2B5EF4-FFF2-40B4-BE49-F238E27FC236}">
                <a16:creationId xmlns:a16="http://schemas.microsoft.com/office/drawing/2014/main" id="{8FF3F9E1-4E93-45B2-B9D0-0DB26B9D1D4B}"/>
              </a:ext>
            </a:extLst>
          </p:cNvPr>
          <p:cNvPicPr>
            <a:picLocks noGrp="1" noChangeAspect="1" noChangeArrowheads="1"/>
          </p:cNvPicPr>
          <p:nvPr>
            <p:ph type="pic" sz="quarter" idx="13"/>
          </p:nvPr>
        </p:nvPicPr>
        <p:blipFill>
          <a:blip r:embed="rId3" cstate="screen">
            <a:extLst>
              <a:ext uri="{BEBA8EAE-BF5A-486C-A8C5-ECC9F3942E4B}">
                <a14:imgProps xmlns:a14="http://schemas.microsoft.com/office/drawing/2010/main">
                  <a14:imgLayer r:embed="rId4">
                    <a14:imgEffect>
                      <a14:sharpenSoften amount="7000"/>
                    </a14:imgEffect>
                    <a14:imgEffect>
                      <a14:colorTemperature colorTemp="7200"/>
                    </a14:imgEffect>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6309360" y="11824"/>
            <a:ext cx="5882640" cy="6846176"/>
          </a:xfrm>
          <a:prstGeom prst="snip2DiagRect">
            <a:avLst>
              <a:gd name="adj1" fmla="val 0"/>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1026" name="Picture 2" descr="https://bacwa.org/wp-content/uploads/2015/03/bappg.gif">
            <a:extLst>
              <a:ext uri="{FF2B5EF4-FFF2-40B4-BE49-F238E27FC236}">
                <a16:creationId xmlns:a16="http://schemas.microsoft.com/office/drawing/2014/main" id="{75D68D54-40CF-4EC7-825D-B8D700B4211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10301" y="3552534"/>
            <a:ext cx="2060910" cy="1177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9085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68E672E-1960-46CC-954E-29D0A5525914}"/>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4" name="Title 3">
            <a:extLst>
              <a:ext uri="{FF2B5EF4-FFF2-40B4-BE49-F238E27FC236}">
                <a16:creationId xmlns:a16="http://schemas.microsoft.com/office/drawing/2014/main" id="{6C00B37F-A147-4DA0-B09D-2E60C386080F}"/>
              </a:ext>
            </a:extLst>
          </p:cNvPr>
          <p:cNvSpPr>
            <a:spLocks noGrp="1"/>
          </p:cNvSpPr>
          <p:nvPr>
            <p:ph type="title"/>
          </p:nvPr>
        </p:nvSpPr>
        <p:spPr>
          <a:xfrm>
            <a:off x="997527" y="4197928"/>
            <a:ext cx="11194454" cy="1122217"/>
          </a:xfrm>
          <a:solidFill>
            <a:schemeClr val="tx1">
              <a:alpha val="70000"/>
            </a:schemeClr>
          </a:solidFill>
        </p:spPr>
        <p:txBody>
          <a:bodyPr vert="horz" lIns="91440" tIns="45720" rIns="91440" bIns="45720" rtlCol="0" anchor="ctr">
            <a:noAutofit/>
          </a:bodyPr>
          <a:lstStyle/>
          <a:p>
            <a:pPr algn="ctr"/>
            <a:r>
              <a:rPr lang="en-US" sz="7000" dirty="0">
                <a:solidFill>
                  <a:srgbClr val="441E15"/>
                </a:solidFill>
              </a:rPr>
              <a:t>Pollution Prevention Week</a:t>
            </a:r>
          </a:p>
        </p:txBody>
      </p:sp>
      <p:sp>
        <p:nvSpPr>
          <p:cNvPr id="39" name="Title 3">
            <a:extLst>
              <a:ext uri="{FF2B5EF4-FFF2-40B4-BE49-F238E27FC236}">
                <a16:creationId xmlns:a16="http://schemas.microsoft.com/office/drawing/2014/main" id="{056A7ED6-00D0-4681-AF19-B7141AC19602}"/>
              </a:ext>
            </a:extLst>
          </p:cNvPr>
          <p:cNvSpPr txBox="1">
            <a:spLocks/>
          </p:cNvSpPr>
          <p:nvPr/>
        </p:nvSpPr>
        <p:spPr>
          <a:xfrm>
            <a:off x="7772400" y="5825836"/>
            <a:ext cx="4419600" cy="713509"/>
          </a:xfrm>
          <a:prstGeom prst="rect">
            <a:avLst/>
          </a:prstGeom>
          <a:solidFill>
            <a:schemeClr val="tx1">
              <a:alpha val="70000"/>
            </a:schemeClr>
          </a:solidFill>
        </p:spPr>
        <p:txBody>
          <a:bodyPr vert="horz" wrap="square" lIns="91440" tIns="45720" rIns="91440" bIns="45720" rtlCol="0" anchor="ctr">
            <a:no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r>
              <a:rPr lang="en-US" sz="4000" dirty="0">
                <a:solidFill>
                  <a:srgbClr val="441E15"/>
                </a:solidFill>
              </a:rPr>
              <a:t>September 17-23</a:t>
            </a:r>
          </a:p>
        </p:txBody>
      </p:sp>
    </p:spTree>
    <p:extLst>
      <p:ext uri="{BB962C8B-B14F-4D97-AF65-F5344CB8AC3E}">
        <p14:creationId xmlns:p14="http://schemas.microsoft.com/office/powerpoint/2010/main" val="1181970159"/>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446313" y="472515"/>
            <a:ext cx="11216297" cy="646331"/>
          </a:xfrm>
        </p:spPr>
        <p:txBody>
          <a:bodyPr/>
          <a:lstStyle/>
          <a:p>
            <a:pPr algn="ctr"/>
            <a:r>
              <a:rPr lang="en-US" sz="4000" dirty="0"/>
              <a:t>Award Evaluation Criteria </a:t>
            </a:r>
            <a:endParaRPr lang="en-GB" sz="4000" dirty="0"/>
          </a:p>
        </p:txBody>
      </p:sp>
      <p:sp>
        <p:nvSpPr>
          <p:cNvPr id="13" name="Content Placeholder 12">
            <a:extLst>
              <a:ext uri="{FF2B5EF4-FFF2-40B4-BE49-F238E27FC236}">
                <a16:creationId xmlns:a16="http://schemas.microsoft.com/office/drawing/2014/main" id="{265BEEEB-C965-402F-B778-B1CD1494ACE6}"/>
              </a:ext>
            </a:extLst>
          </p:cNvPr>
          <p:cNvSpPr>
            <a:spLocks noGrp="1"/>
          </p:cNvSpPr>
          <p:nvPr>
            <p:ph idx="1"/>
          </p:nvPr>
        </p:nvSpPr>
        <p:spPr/>
        <p:txBody>
          <a:bodyPr/>
          <a:lstStyle/>
          <a:p>
            <a:r>
              <a:rPr lang="en-US" sz="3000" dirty="0"/>
              <a:t>Leadership &amp; Innovation</a:t>
            </a:r>
          </a:p>
          <a:p>
            <a:r>
              <a:rPr lang="en-US" sz="3000" dirty="0"/>
              <a:t>Commitment</a:t>
            </a:r>
          </a:p>
          <a:p>
            <a:r>
              <a:rPr lang="en-US" sz="3000" dirty="0"/>
              <a:t>Measurable Results</a:t>
            </a:r>
          </a:p>
          <a:p>
            <a:r>
              <a:rPr lang="en-US" sz="3000" dirty="0"/>
              <a:t>Benefits to Environment &amp; Community</a:t>
            </a:r>
          </a:p>
          <a:p>
            <a:endParaRPr lang="en-GB" dirty="0"/>
          </a:p>
        </p:txBody>
      </p:sp>
      <p:pic>
        <p:nvPicPr>
          <p:cNvPr id="8" name="Picture 7">
            <a:extLst>
              <a:ext uri="{FF2B5EF4-FFF2-40B4-BE49-F238E27FC236}">
                <a16:creationId xmlns:a16="http://schemas.microsoft.com/office/drawing/2014/main" id="{2E433CC8-FD42-47D0-9EA0-563A5FE53596}"/>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a:off x="0" y="4738686"/>
            <a:ext cx="12192000" cy="2119313"/>
          </a:xfrm>
          <a:prstGeom prst="rect">
            <a:avLst/>
          </a:prstGeom>
        </p:spPr>
      </p:pic>
    </p:spTree>
    <p:extLst>
      <p:ext uri="{BB962C8B-B14F-4D97-AF65-F5344CB8AC3E}">
        <p14:creationId xmlns:p14="http://schemas.microsoft.com/office/powerpoint/2010/main" val="2244405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51" name="Title 50">
            <a:extLst>
              <a:ext uri="{FF2B5EF4-FFF2-40B4-BE49-F238E27FC236}">
                <a16:creationId xmlns:a16="http://schemas.microsoft.com/office/drawing/2014/main" id="{D8694222-4D81-4A9A-93A2-23C89102F234}"/>
              </a:ext>
            </a:extLst>
          </p:cNvPr>
          <p:cNvSpPr>
            <a:spLocks noGrp="1"/>
          </p:cNvSpPr>
          <p:nvPr>
            <p:ph type="ctrTitle" idx="4294967295"/>
          </p:nvPr>
        </p:nvSpPr>
        <p:spPr>
          <a:xfrm>
            <a:off x="6324542" y="1264722"/>
            <a:ext cx="10607040" cy="701731"/>
          </a:xfrm>
        </p:spPr>
        <p:txBody>
          <a:bodyPr/>
          <a:lstStyle/>
          <a:p>
            <a:r>
              <a:rPr lang="en-GB" dirty="0"/>
              <a:t>Annie Joseph</a:t>
            </a:r>
          </a:p>
        </p:txBody>
      </p:sp>
      <p:sp>
        <p:nvSpPr>
          <p:cNvPr id="52" name="Subtitle 51">
            <a:extLst>
              <a:ext uri="{FF2B5EF4-FFF2-40B4-BE49-F238E27FC236}">
                <a16:creationId xmlns:a16="http://schemas.microsoft.com/office/drawing/2014/main" id="{46FF1827-B46B-4BC4-8665-8914CF45DE0C}"/>
              </a:ext>
            </a:extLst>
          </p:cNvPr>
          <p:cNvSpPr>
            <a:spLocks noGrp="1"/>
          </p:cNvSpPr>
          <p:nvPr>
            <p:ph type="subTitle" idx="1"/>
          </p:nvPr>
        </p:nvSpPr>
        <p:spPr>
          <a:xfrm>
            <a:off x="6576206" y="1935015"/>
            <a:ext cx="9144000" cy="341632"/>
          </a:xfrm>
        </p:spPr>
        <p:txBody>
          <a:bodyPr/>
          <a:lstStyle/>
          <a:p>
            <a:r>
              <a:rPr lang="en-GB" dirty="0"/>
              <a:t>Our Water, Our World</a:t>
            </a:r>
          </a:p>
        </p:txBody>
      </p:sp>
      <p:pic>
        <p:nvPicPr>
          <p:cNvPr id="8" name="Picture 7">
            <a:extLst>
              <a:ext uri="{FF2B5EF4-FFF2-40B4-BE49-F238E27FC236}">
                <a16:creationId xmlns:a16="http://schemas.microsoft.com/office/drawing/2014/main" id="{02740EBE-C570-4725-A677-EFE9D72CC034}"/>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rot="5400000">
            <a:off x="1495083" y="1778457"/>
            <a:ext cx="4971565" cy="3233431"/>
          </a:xfrm>
          <a:prstGeom prst="rect">
            <a:avLst/>
          </a:prstGeom>
          <a:ln>
            <a:noFill/>
          </a:ln>
          <a:effectLst>
            <a:outerShdw blurRad="292100" dist="139700" dir="2700000" algn="tl" rotWithShape="0">
              <a:srgbClr val="333333">
                <a:alpha val="51000"/>
              </a:srgbClr>
            </a:outerShdw>
          </a:effectLst>
          <a:extLst>
            <a:ext uri="{53640926-AAD7-44D8-BBD7-CCE9431645EC}">
              <a14:shadowObscured xmlns:a14="http://schemas.microsoft.com/office/drawing/2010/main"/>
            </a:ext>
          </a:extLst>
        </p:spPr>
      </p:pic>
      <p:pic>
        <p:nvPicPr>
          <p:cNvPr id="1026" name="Picture 2" descr="Our Water Our World">
            <a:extLst>
              <a:ext uri="{FF2B5EF4-FFF2-40B4-BE49-F238E27FC236}">
                <a16:creationId xmlns:a16="http://schemas.microsoft.com/office/drawing/2014/main" id="{083FC9C7-4CF6-48C4-9290-3962736CEB36}"/>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3582" b="-2464"/>
          <a:stretch/>
        </p:blipFill>
        <p:spPr bwMode="auto">
          <a:xfrm>
            <a:off x="6726148" y="2946940"/>
            <a:ext cx="2412124" cy="275910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DB3B0A20-2D7E-4FEF-A6DC-C4D0A668D9A4}"/>
              </a:ext>
            </a:extLst>
          </p:cNvPr>
          <p:cNvSpPr/>
          <p:nvPr/>
        </p:nvSpPr>
        <p:spPr>
          <a:xfrm rot="5400000">
            <a:off x="7909351" y="317458"/>
            <a:ext cx="45719" cy="32153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60324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95000"/>
          </a:schemeClr>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58390AD-5800-434E-92EC-E007E5730A5D}"/>
              </a:ext>
            </a:extLst>
          </p:cNvPr>
          <p:cNvSpPr>
            <a:spLocks noGrp="1"/>
          </p:cNvSpPr>
          <p:nvPr>
            <p:ph idx="1"/>
          </p:nvPr>
        </p:nvSpPr>
        <p:spPr/>
        <p:txBody>
          <a:bodyPr/>
          <a:lstStyle/>
          <a:p>
            <a:endParaRPr lang="en-US" dirty="0"/>
          </a:p>
        </p:txBody>
      </p:sp>
      <p:pic>
        <p:nvPicPr>
          <p:cNvPr id="7" name="Picture 6">
            <a:extLst>
              <a:ext uri="{FF2B5EF4-FFF2-40B4-BE49-F238E27FC236}">
                <a16:creationId xmlns:a16="http://schemas.microsoft.com/office/drawing/2014/main" id="{1E30933B-1FBB-4401-9BCD-BE22CCCBD7EC}"/>
              </a:ext>
            </a:extLst>
          </p:cNvPr>
          <p:cNvPicPr>
            <a:picLocks noChangeAspect="1"/>
          </p:cNvPicPr>
          <p:nvPr/>
        </p:nvPicPr>
        <p:blipFill>
          <a:blip r:embed="rId3"/>
          <a:stretch>
            <a:fillRect/>
          </a:stretch>
        </p:blipFill>
        <p:spPr>
          <a:xfrm>
            <a:off x="3468489" y="224214"/>
            <a:ext cx="5129836" cy="5281684"/>
          </a:xfrm>
          <a:prstGeom prst="rect">
            <a:avLst/>
          </a:prstGeom>
        </p:spPr>
      </p:pic>
      <p:pic>
        <p:nvPicPr>
          <p:cNvPr id="2048" name="Picture 2047">
            <a:extLst>
              <a:ext uri="{FF2B5EF4-FFF2-40B4-BE49-F238E27FC236}">
                <a16:creationId xmlns:a16="http://schemas.microsoft.com/office/drawing/2014/main" id="{56AB1DE2-AB0B-46DE-88B6-10CE68F62384}"/>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12143" b="78214" l="18092" r="88487">
                        <a14:foregroundMark x1="45066" y1="53929" x2="45066" y2="53929"/>
                        <a14:foregroundMark x1="26943" y1="27595" x2="26645" y2="26429"/>
                        <a14:foregroundMark x1="22822" y1="29542" x2="17434" y2="33929"/>
                        <a14:foregroundMark x1="26645" y1="26429" x2="23140" y2="29283"/>
                        <a14:foregroundMark x1="17434" y1="33929" x2="22368" y2="46429"/>
                        <a14:foregroundMark x1="22368" y1="46429" x2="19408" y2="69643"/>
                        <a14:foregroundMark x1="19408" y1="69643" x2="26846" y2="72508"/>
                        <a14:foregroundMark x1="44525" y1="77500" x2="88158" y2="77500"/>
                        <a14:foregroundMark x1="88158" y1="77500" x2="85855" y2="51786"/>
                        <a14:foregroundMark x1="85855" y1="51786" x2="91776" y2="41429"/>
                        <a14:foregroundMark x1="91776" y1="41429" x2="75329" y2="23571"/>
                        <a14:foregroundMark x1="75329" y1="23571" x2="70724" y2="12143"/>
                        <a14:foregroundMark x1="70724" y1="12143" x2="60526" y2="16429"/>
                        <a14:foregroundMark x1="60526" y1="16429" x2="60855" y2="30357"/>
                        <a14:foregroundMark x1="60855" y1="30357" x2="50987" y2="36071"/>
                        <a14:foregroundMark x1="50987" y1="36071" x2="39803" y2="34286"/>
                        <a14:foregroundMark x1="39803" y1="34286" x2="37381" y2="35473"/>
                        <a14:foregroundMark x1="21053" y1="71429" x2="22581" y2="72133"/>
                        <a14:foregroundMark x1="44811" y1="77038" x2="77303" y2="78571"/>
                        <a14:foregroundMark x1="77303" y1="78571" x2="88487" y2="77500"/>
                        <a14:foregroundMark x1="88487" y1="77500" x2="81250" y2="71429"/>
                        <a14:foregroundMark x1="19594" y1="76310" x2="18421" y2="76071"/>
                        <a14:foregroundMark x1="18421" y1="76071" x2="19079" y2="70357"/>
                        <a14:foregroundMark x1="19423" y1="76586" x2="18092" y2="73214"/>
                        <a14:backgroundMark x1="27961" y1="27143" x2="32237" y2="37857"/>
                        <a14:backgroundMark x1="32237" y1="37857" x2="37500" y2="35357"/>
                        <a14:backgroundMark x1="32566" y1="37857" x2="28947" y2="38571"/>
                        <a14:backgroundMark x1="19079" y1="77143" x2="43421" y2="79286"/>
                        <a14:backgroundMark x1="70724" y1="79286" x2="70724" y2="79286"/>
                      </a14:backgroundRemoval>
                    </a14:imgEffect>
                  </a14:imgLayer>
                </a14:imgProps>
              </a:ext>
              <a:ext uri="{28A0092B-C50C-407E-A947-70E740481C1C}">
                <a14:useLocalDpi xmlns:a14="http://schemas.microsoft.com/office/drawing/2010/main"/>
              </a:ext>
            </a:extLst>
          </a:blip>
          <a:srcRect l="11226" t="6483" r="8988" b="18239"/>
          <a:stretch/>
        </p:blipFill>
        <p:spPr>
          <a:xfrm>
            <a:off x="7247653" y="1443958"/>
            <a:ext cx="3559284" cy="3093070"/>
          </a:xfrm>
          <a:prstGeom prst="rect">
            <a:avLst/>
          </a:prstGeom>
        </p:spPr>
      </p:pic>
      <p:pic>
        <p:nvPicPr>
          <p:cNvPr id="1028" name="Picture 4" descr="Image result for pesticides hands">
            <a:extLst>
              <a:ext uri="{FF2B5EF4-FFF2-40B4-BE49-F238E27FC236}">
                <a16:creationId xmlns:a16="http://schemas.microsoft.com/office/drawing/2014/main" id="{40C10302-E756-4B2F-BBF7-D99D747AE725}"/>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912284" y="1332856"/>
            <a:ext cx="904875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E4380635-47EB-462E-A291-B3D416668AD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55664" y="255254"/>
            <a:ext cx="1504384" cy="1504384"/>
          </a:xfrm>
          <a:prstGeom prst="rect">
            <a:avLst/>
          </a:prstGeom>
        </p:spPr>
      </p:pic>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446314" y="500215"/>
            <a:ext cx="11174186" cy="590931"/>
          </a:xfrm>
        </p:spPr>
        <p:txBody>
          <a:bodyPr/>
          <a:lstStyle/>
          <a:p>
            <a:r>
              <a:rPr lang="en-US" dirty="0"/>
              <a:t>Pesticide Applications</a:t>
            </a:r>
            <a:endParaRPr lang="en-GB" dirty="0"/>
          </a:p>
        </p:txBody>
      </p:sp>
      <p:pic>
        <p:nvPicPr>
          <p:cNvPr id="2050" name="Picture 2" descr="Our Water Our World">
            <a:extLst>
              <a:ext uri="{FF2B5EF4-FFF2-40B4-BE49-F238E27FC236}">
                <a16:creationId xmlns:a16="http://schemas.microsoft.com/office/drawing/2014/main" id="{3F63FDA9-8A1B-4CE8-AD09-5504C7992C44}"/>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436659" y="5137096"/>
            <a:ext cx="5755341" cy="17209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D528028-915E-4816-8866-847097195CB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363502" y="4018634"/>
            <a:ext cx="1728408" cy="1302067"/>
          </a:xfrm>
          <a:prstGeom prst="rect">
            <a:avLst/>
          </a:prstGeom>
        </p:spPr>
      </p:pic>
      <p:pic>
        <p:nvPicPr>
          <p:cNvPr id="16" name="Picture 15">
            <a:extLst>
              <a:ext uri="{FF2B5EF4-FFF2-40B4-BE49-F238E27FC236}">
                <a16:creationId xmlns:a16="http://schemas.microsoft.com/office/drawing/2014/main" id="{4209B2E9-9B12-469B-831B-589CF1FA4F76}"/>
              </a:ext>
            </a:extLst>
          </p:cNvPr>
          <p:cNvPicPr>
            <a:picLocks noChangeAspect="1"/>
          </p:cNvPicPr>
          <p:nvPr/>
        </p:nvPicPr>
        <p:blipFill>
          <a:blip r:embed="rId10" cstate="screen">
            <a:extLst>
              <a:ext uri="{28A0092B-C50C-407E-A947-70E740481C1C}">
                <a14:useLocalDpi xmlns:a14="http://schemas.microsoft.com/office/drawing/2010/main"/>
              </a:ext>
              <a:ext uri="{837473B0-CC2E-450A-ABE3-18F120FF3D39}">
                <a1611:picAttrSrcUrl xmlns:a1611="http://schemas.microsoft.com/office/drawing/2016/11/main" r:id="rId11"/>
              </a:ext>
            </a:extLst>
          </a:blip>
          <a:stretch>
            <a:fillRect/>
          </a:stretch>
        </p:blipFill>
        <p:spPr>
          <a:xfrm rot="20186066" flipH="1">
            <a:off x="888079" y="5084151"/>
            <a:ext cx="1463147" cy="1029622"/>
          </a:xfrm>
          <a:prstGeom prst="rect">
            <a:avLst/>
          </a:prstGeom>
        </p:spPr>
      </p:pic>
      <p:pic>
        <p:nvPicPr>
          <p:cNvPr id="3" name="Picture 2">
            <a:extLst>
              <a:ext uri="{FF2B5EF4-FFF2-40B4-BE49-F238E27FC236}">
                <a16:creationId xmlns:a16="http://schemas.microsoft.com/office/drawing/2014/main" id="{CE6C4DC8-9EC3-4BAF-B311-A250BF0A46EE}"/>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34845" b="-6313"/>
          <a:stretch/>
        </p:blipFill>
        <p:spPr>
          <a:xfrm>
            <a:off x="2134034" y="3429455"/>
            <a:ext cx="2135250" cy="1891246"/>
          </a:xfrm>
          <a:prstGeom prst="rect">
            <a:avLst/>
          </a:prstGeom>
        </p:spPr>
      </p:pic>
      <p:sp>
        <p:nvSpPr>
          <p:cNvPr id="4" name="Arrow: Curved Right 3">
            <a:extLst>
              <a:ext uri="{FF2B5EF4-FFF2-40B4-BE49-F238E27FC236}">
                <a16:creationId xmlns:a16="http://schemas.microsoft.com/office/drawing/2014/main" id="{BED2874F-A674-47B0-8370-EC2A249F9172}"/>
              </a:ext>
            </a:extLst>
          </p:cNvPr>
          <p:cNvSpPr/>
          <p:nvPr/>
        </p:nvSpPr>
        <p:spPr>
          <a:xfrm>
            <a:off x="1758528" y="2637501"/>
            <a:ext cx="751011" cy="1763202"/>
          </a:xfrm>
          <a:prstGeom prst="curvedRightArrow">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Arrow: Curved Right 13">
            <a:extLst>
              <a:ext uri="{FF2B5EF4-FFF2-40B4-BE49-F238E27FC236}">
                <a16:creationId xmlns:a16="http://schemas.microsoft.com/office/drawing/2014/main" id="{09721389-A130-49E4-9DE4-901AFACD33AE}"/>
              </a:ext>
            </a:extLst>
          </p:cNvPr>
          <p:cNvSpPr/>
          <p:nvPr/>
        </p:nvSpPr>
        <p:spPr>
          <a:xfrm rot="10800000">
            <a:off x="4585655" y="2510247"/>
            <a:ext cx="743784" cy="1763202"/>
          </a:xfrm>
          <a:prstGeom prst="curvedRightArrow">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3" name="Picture 22">
            <a:extLst>
              <a:ext uri="{FF2B5EF4-FFF2-40B4-BE49-F238E27FC236}">
                <a16:creationId xmlns:a16="http://schemas.microsoft.com/office/drawing/2014/main" id="{2083F914-4E5E-4F6A-BDD9-ACF60A76C0B4}"/>
              </a:ext>
            </a:extLst>
          </p:cNvPr>
          <p:cNvPicPr>
            <a:picLocks noChangeAspect="1"/>
          </p:cNvPicPr>
          <p:nvPr/>
        </p:nvPicPr>
        <p:blipFill>
          <a:blip r:embed="rId13" cstate="screen">
            <a:extLst>
              <a:ext uri="{BEBA8EAE-BF5A-486C-A8C5-ECC9F3942E4B}">
                <a14:imgProps xmlns:a14="http://schemas.microsoft.com/office/drawing/2010/main">
                  <a14:imgLayer r:embed="rId14">
                    <a14:imgEffect>
                      <a14:backgroundRemoval t="10000" b="90000" l="10000" r="90000">
                        <a14:foregroundMark x1="34180" y1="70670" x2="81813" y2="73037"/>
                        <a14:foregroundMark x1="81813" y1="73037" x2="59007" y2="78811"/>
                        <a14:foregroundMark x1="59007" y1="78811" x2="15647" y2="77367"/>
                        <a14:foregroundMark x1="15647" y1="77367" x2="15647" y2="77367"/>
                        <a14:foregroundMark x1="86721" y1="76617" x2="86721" y2="76617"/>
                        <a14:foregroundMark x1="88164" y1="77367" x2="64492" y2="72171"/>
                        <a14:foregroundMark x1="64492" y1="72171" x2="20843" y2="74365"/>
                        <a14:foregroundMark x1="39319" y1="72921" x2="59931" y2="75866"/>
                        <a14:foregroundMark x1="59931" y1="75866" x2="79273" y2="73614"/>
                        <a14:foregroundMark x1="71132" y1="72921" x2="53406" y2="74365"/>
                        <a14:foregroundMark x1="77079" y1="72921" x2="84469" y2="74365"/>
                        <a14:foregroundMark x1="22344" y1="75115" x2="16397" y2="74365"/>
                        <a14:foregroundMark x1="83718" y1="77367" x2="57852" y2="76617"/>
                        <a14:foregroundMark x1="73326" y1="47633" x2="65531" y2="68360"/>
                        <a14:foregroundMark x1="65531" y1="68360" x2="74307" y2="49192"/>
                        <a14:foregroundMark x1="74307" y1="49192" x2="81062" y2="68533"/>
                        <a14:foregroundMark x1="81062" y1="68533" x2="75173" y2="62933"/>
                        <a14:foregroundMark x1="75924" y1="65589" x2="78176" y2="65935"/>
                      </a14:backgroundRemoval>
                    </a14:imgEffect>
                  </a14:imgLayer>
                </a14:imgProps>
              </a:ext>
              <a:ext uri="{28A0092B-C50C-407E-A947-70E740481C1C}">
                <a14:useLocalDpi xmlns:a14="http://schemas.microsoft.com/office/drawing/2010/main"/>
              </a:ext>
            </a:extLst>
          </a:blip>
          <a:stretch>
            <a:fillRect/>
          </a:stretch>
        </p:blipFill>
        <p:spPr>
          <a:xfrm>
            <a:off x="2336962" y="937148"/>
            <a:ext cx="2331265" cy="2331265"/>
          </a:xfrm>
          <a:prstGeom prst="rect">
            <a:avLst/>
          </a:prstGeom>
          <a:noFill/>
          <a:ln>
            <a:noFill/>
          </a:ln>
        </p:spPr>
      </p:pic>
    </p:spTree>
    <p:extLst>
      <p:ext uri="{BB962C8B-B14F-4D97-AF65-F5344CB8AC3E}">
        <p14:creationId xmlns:p14="http://schemas.microsoft.com/office/powerpoint/2010/main" val="2994797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1" presetClass="exit" presetSubtype="0" fill="hold" grpId="1"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3"/>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048"/>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3008 0.01458 L -0.41237 0.22384 L -0.45508 -0.61806 L -0.7638 -0.35672 L -0.63737 0.08773 L 0.08321 -0.54236 L -0.26393 -0.28079 L -0.26393 -0.28079 " pathEditMode="relative" ptsTypes="AAAAAAAA">
                                      <p:cBhvr>
                                        <p:cTn id="26" dur="2000" fill="hold"/>
                                        <p:tgtEl>
                                          <p:spTgt spid="9"/>
                                        </p:tgtEl>
                                        <p:attrNameLst>
                                          <p:attrName>ppt_x</p:attrName>
                                          <p:attrName>ppt_y</p:attrName>
                                        </p:attrNameLst>
                                      </p:cBhvr>
                                    </p:animMotion>
                                  </p:childTnLst>
                                </p:cTn>
                              </p:par>
                              <p:par>
                                <p:cTn id="27" presetID="0" presetClass="path" presetSubtype="0" accel="50000" decel="50000" fill="hold" nodeType="withEffect">
                                  <p:stCondLst>
                                    <p:cond delay="0"/>
                                  </p:stCondLst>
                                  <p:childTnLst>
                                    <p:animMotion origin="layout" path="M 8.33333E-7 3.7037E-6 L -0.03958 -0.40278 L 0.68984 -0.6588 L 0.75156 0.13842 L 0.01628 -0.60394 L 0.17213 0.10694 L 0.31484 -0.225 L 0.31484 -0.22477 " pathEditMode="relative" rAng="0" ptsTypes="AAAAAAAA">
                                      <p:cBhvr>
                                        <p:cTn id="28" dur="2000" fill="hold"/>
                                        <p:tgtEl>
                                          <p:spTgt spid="16"/>
                                        </p:tgtEl>
                                        <p:attrNameLst>
                                          <p:attrName>ppt_x</p:attrName>
                                          <p:attrName>ppt_y</p:attrName>
                                        </p:attrNameLst>
                                      </p:cBhvr>
                                      <p:rCtr x="35599" y="-26019"/>
                                    </p:animMotion>
                                  </p:childTnLst>
                                </p:cTn>
                              </p:par>
                              <p:par>
                                <p:cTn id="29" presetID="0" presetClass="path" presetSubtype="0" accel="50000" decel="50000" fill="hold" nodeType="withEffect">
                                  <p:stCondLst>
                                    <p:cond delay="0"/>
                                  </p:stCondLst>
                                  <p:childTnLst>
                                    <p:animMotion origin="layout" path="M -0.00039 -0.00301 L 0.21432 0.27407 L 0.04804 0.77616 L -0.41511 -0.07083 L -0.64597 0.51736 L -0.54896 0.81805 L -0.2431 0.14861 " pathEditMode="relative" ptsTypes="AAAAAAA">
                                      <p:cBhvr>
                                        <p:cTn id="30" dur="2000" fill="hold"/>
                                        <p:tgtEl>
                                          <p:spTgt spid="24"/>
                                        </p:tgtEl>
                                        <p:attrNameLst>
                                          <p:attrName>ppt_x</p:attrName>
                                          <p:attrName>ppt_y</p:attrName>
                                        </p:attrNameLst>
                                      </p:cBhvr>
                                    </p:animMotion>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7"/>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9"/>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6"/>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4"/>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CF82685-AEDF-4386-99FA-80528AE762F9}"/>
              </a:ext>
            </a:extLst>
          </p:cNvPr>
          <p:cNvPicPr>
            <a:picLocks noChangeAspect="1"/>
          </p:cNvPicPr>
          <p:nvPr/>
        </p:nvPicPr>
        <p:blipFill>
          <a:blip r:embed="rId3"/>
          <a:stretch>
            <a:fillRect/>
          </a:stretch>
        </p:blipFill>
        <p:spPr>
          <a:xfrm>
            <a:off x="6088687" y="0"/>
            <a:ext cx="5400297" cy="6858000"/>
          </a:xfrm>
          <a:prstGeom prst="rect">
            <a:avLst/>
          </a:prstGeom>
        </p:spPr>
      </p:pic>
      <p:pic>
        <p:nvPicPr>
          <p:cNvPr id="6" name="Picture 5">
            <a:extLst>
              <a:ext uri="{FF2B5EF4-FFF2-40B4-BE49-F238E27FC236}">
                <a16:creationId xmlns:a16="http://schemas.microsoft.com/office/drawing/2014/main" id="{3F41E004-3ED3-4771-BAD7-A067BF028555}"/>
              </a:ext>
            </a:extLst>
          </p:cNvPr>
          <p:cNvPicPr>
            <a:picLocks noChangeAspect="1"/>
          </p:cNvPicPr>
          <p:nvPr/>
        </p:nvPicPr>
        <p:blipFill>
          <a:blip r:embed="rId4"/>
          <a:stretch>
            <a:fillRect/>
          </a:stretch>
        </p:blipFill>
        <p:spPr>
          <a:xfrm>
            <a:off x="288232" y="0"/>
            <a:ext cx="5397570" cy="6858000"/>
          </a:xfrm>
          <a:prstGeom prst="rect">
            <a:avLst/>
          </a:prstGeom>
        </p:spPr>
      </p:pic>
      <p:sp>
        <p:nvSpPr>
          <p:cNvPr id="4" name="Rectangle 3">
            <a:extLst>
              <a:ext uri="{FF2B5EF4-FFF2-40B4-BE49-F238E27FC236}">
                <a16:creationId xmlns:a16="http://schemas.microsoft.com/office/drawing/2014/main" id="{3F0875E5-C9E2-401F-A355-9130EBDBF8DE}"/>
              </a:ext>
            </a:extLst>
          </p:cNvPr>
          <p:cNvSpPr/>
          <p:nvPr/>
        </p:nvSpPr>
        <p:spPr>
          <a:xfrm>
            <a:off x="863480" y="4014404"/>
            <a:ext cx="2019830" cy="197385"/>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C2153184-21E6-49D5-9326-EEF82062567F}"/>
              </a:ext>
            </a:extLst>
          </p:cNvPr>
          <p:cNvSpPr txBox="1"/>
          <p:nvPr/>
        </p:nvSpPr>
        <p:spPr>
          <a:xfrm>
            <a:off x="2815012" y="3189767"/>
            <a:ext cx="2870790" cy="707886"/>
          </a:xfrm>
          <a:prstGeom prst="rect">
            <a:avLst/>
          </a:prstGeom>
          <a:solidFill>
            <a:schemeClr val="bg1"/>
          </a:solidFill>
          <a:ln>
            <a:solidFill>
              <a:schemeClr val="accent6"/>
            </a:solidFill>
          </a:ln>
        </p:spPr>
        <p:txBody>
          <a:bodyPr wrap="square" rtlCol="0">
            <a:spAutoFit/>
          </a:bodyPr>
          <a:lstStyle/>
          <a:p>
            <a:r>
              <a:rPr lang="en-US" sz="2000" b="1" dirty="0">
                <a:solidFill>
                  <a:schemeClr val="accent6">
                    <a:lumMod val="75000"/>
                  </a:schemeClr>
                </a:solidFill>
              </a:rPr>
              <a:t>A QUICK FIX FOR AN ANT EMERGENCY</a:t>
            </a:r>
          </a:p>
        </p:txBody>
      </p:sp>
      <p:cxnSp>
        <p:nvCxnSpPr>
          <p:cNvPr id="7" name="Straight Connector 6">
            <a:extLst>
              <a:ext uri="{FF2B5EF4-FFF2-40B4-BE49-F238E27FC236}">
                <a16:creationId xmlns:a16="http://schemas.microsoft.com/office/drawing/2014/main" id="{D9F0F3D6-1F9A-499A-9D1E-3A8CFC1B979F}"/>
              </a:ext>
            </a:extLst>
          </p:cNvPr>
          <p:cNvCxnSpPr>
            <a:cxnSpLocks/>
          </p:cNvCxnSpPr>
          <p:nvPr/>
        </p:nvCxnSpPr>
        <p:spPr>
          <a:xfrm flipH="1">
            <a:off x="863479" y="3904074"/>
            <a:ext cx="1951533" cy="11033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67F15C2-546A-4A9A-B205-AFA8E8165438}"/>
              </a:ext>
            </a:extLst>
          </p:cNvPr>
          <p:cNvCxnSpPr>
            <a:cxnSpLocks/>
          </p:cNvCxnSpPr>
          <p:nvPr/>
        </p:nvCxnSpPr>
        <p:spPr>
          <a:xfrm flipH="1">
            <a:off x="2883311" y="3904074"/>
            <a:ext cx="2802491" cy="11033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CC595288-5AC7-4E62-ACA2-2F2942D53594}"/>
              </a:ext>
            </a:extLst>
          </p:cNvPr>
          <p:cNvSpPr/>
          <p:nvPr/>
        </p:nvSpPr>
        <p:spPr>
          <a:xfrm>
            <a:off x="797442" y="4997302"/>
            <a:ext cx="1548491" cy="159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a:extLst>
              <a:ext uri="{FF2B5EF4-FFF2-40B4-BE49-F238E27FC236}">
                <a16:creationId xmlns:a16="http://schemas.microsoft.com/office/drawing/2014/main" id="{5D325025-41E4-4DAE-880C-886B0C2D0398}"/>
              </a:ext>
            </a:extLst>
          </p:cNvPr>
          <p:cNvSpPr/>
          <p:nvPr/>
        </p:nvSpPr>
        <p:spPr>
          <a:xfrm>
            <a:off x="3060290" y="4756680"/>
            <a:ext cx="1002891" cy="165719"/>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BFFC6CD0-FAD3-417F-ABA1-FD7078C7390E}"/>
              </a:ext>
            </a:extLst>
          </p:cNvPr>
          <p:cNvSpPr txBox="1"/>
          <p:nvPr/>
        </p:nvSpPr>
        <p:spPr>
          <a:xfrm>
            <a:off x="833982" y="5236146"/>
            <a:ext cx="6490743" cy="1015663"/>
          </a:xfrm>
          <a:prstGeom prst="rect">
            <a:avLst/>
          </a:prstGeom>
          <a:solidFill>
            <a:schemeClr val="bg1"/>
          </a:solidFill>
          <a:ln>
            <a:solidFill>
              <a:schemeClr val="accent6"/>
            </a:solidFill>
          </a:ln>
        </p:spPr>
        <p:txBody>
          <a:bodyPr wrap="square" rtlCol="0">
            <a:spAutoFit/>
          </a:bodyPr>
          <a:lstStyle/>
          <a:p>
            <a:r>
              <a:rPr lang="en-US" sz="6000" b="1" dirty="0">
                <a:solidFill>
                  <a:schemeClr val="accent6">
                    <a:lumMod val="75000"/>
                  </a:schemeClr>
                </a:solidFill>
              </a:rPr>
              <a:t>KEEP ANTS AWAY</a:t>
            </a:r>
          </a:p>
        </p:txBody>
      </p:sp>
      <p:cxnSp>
        <p:nvCxnSpPr>
          <p:cNvPr id="15" name="Straight Connector 14">
            <a:extLst>
              <a:ext uri="{FF2B5EF4-FFF2-40B4-BE49-F238E27FC236}">
                <a16:creationId xmlns:a16="http://schemas.microsoft.com/office/drawing/2014/main" id="{4F96AAF1-36A6-452A-AF06-367AC62DFB3F}"/>
              </a:ext>
            </a:extLst>
          </p:cNvPr>
          <p:cNvCxnSpPr>
            <a:cxnSpLocks/>
          </p:cNvCxnSpPr>
          <p:nvPr/>
        </p:nvCxnSpPr>
        <p:spPr>
          <a:xfrm flipH="1">
            <a:off x="848730" y="4922399"/>
            <a:ext cx="2210611" cy="31374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71A8E5A-2B0A-45AE-843C-8A81861BF9CE}"/>
              </a:ext>
            </a:extLst>
          </p:cNvPr>
          <p:cNvCxnSpPr>
            <a:cxnSpLocks/>
          </p:cNvCxnSpPr>
          <p:nvPr/>
        </p:nvCxnSpPr>
        <p:spPr>
          <a:xfrm flipH="1" flipV="1">
            <a:off x="4063181" y="4922399"/>
            <a:ext cx="3261544" cy="313747"/>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43E5EBD-8668-44A3-91EA-221F9A93AD68}"/>
              </a:ext>
            </a:extLst>
          </p:cNvPr>
          <p:cNvSpPr txBox="1"/>
          <p:nvPr/>
        </p:nvSpPr>
        <p:spPr>
          <a:xfrm>
            <a:off x="2227007" y="2074073"/>
            <a:ext cx="3370006" cy="923330"/>
          </a:xfrm>
          <a:prstGeom prst="rect">
            <a:avLst/>
          </a:prstGeom>
          <a:solidFill>
            <a:srgbClr val="E9863B"/>
          </a:solidFill>
        </p:spPr>
        <p:txBody>
          <a:bodyPr wrap="square" rtlCol="0">
            <a:spAutoFit/>
          </a:bodyPr>
          <a:lstStyle/>
          <a:p>
            <a:r>
              <a:rPr lang="en-US" b="1" dirty="0">
                <a:solidFill>
                  <a:schemeClr val="bg1"/>
                </a:solidFill>
              </a:rPr>
              <a:t>CONTROL ANTS IN YOUR GARDEN WITH THESE ECO-FRIENDLY PRODUCTS</a:t>
            </a:r>
          </a:p>
        </p:txBody>
      </p:sp>
      <p:cxnSp>
        <p:nvCxnSpPr>
          <p:cNvPr id="20" name="Straight Connector 19">
            <a:extLst>
              <a:ext uri="{FF2B5EF4-FFF2-40B4-BE49-F238E27FC236}">
                <a16:creationId xmlns:a16="http://schemas.microsoft.com/office/drawing/2014/main" id="{8A1ACB9F-184A-4CC9-84BC-F5285852152C}"/>
              </a:ext>
            </a:extLst>
          </p:cNvPr>
          <p:cNvCxnSpPr>
            <a:cxnSpLocks/>
          </p:cNvCxnSpPr>
          <p:nvPr/>
        </p:nvCxnSpPr>
        <p:spPr>
          <a:xfrm>
            <a:off x="884903" y="2001639"/>
            <a:ext cx="1342104" cy="72434"/>
          </a:xfrm>
          <a:prstGeom prst="line">
            <a:avLst/>
          </a:prstGeom>
        </p:spPr>
        <p:style>
          <a:lnRef idx="1">
            <a:schemeClr val="accent4"/>
          </a:lnRef>
          <a:fillRef idx="0">
            <a:schemeClr val="accent4"/>
          </a:fillRef>
          <a:effectRef idx="0">
            <a:schemeClr val="accent4"/>
          </a:effectRef>
          <a:fontRef idx="minor">
            <a:schemeClr val="tx1"/>
          </a:fontRef>
        </p:style>
      </p:cxnSp>
      <p:cxnSp>
        <p:nvCxnSpPr>
          <p:cNvPr id="24" name="Straight Connector 23">
            <a:extLst>
              <a:ext uri="{FF2B5EF4-FFF2-40B4-BE49-F238E27FC236}">
                <a16:creationId xmlns:a16="http://schemas.microsoft.com/office/drawing/2014/main" id="{8697DB4B-21AA-4BB9-A259-47444ABE1FD3}"/>
              </a:ext>
            </a:extLst>
          </p:cNvPr>
          <p:cNvCxnSpPr>
            <a:cxnSpLocks/>
          </p:cNvCxnSpPr>
          <p:nvPr/>
        </p:nvCxnSpPr>
        <p:spPr>
          <a:xfrm flipH="1" flipV="1">
            <a:off x="5073445" y="2001639"/>
            <a:ext cx="523568" cy="72434"/>
          </a:xfrm>
          <a:prstGeom prst="line">
            <a:avLst/>
          </a:prstGeom>
        </p:spPr>
        <p:style>
          <a:lnRef idx="1">
            <a:schemeClr val="accent4"/>
          </a:lnRef>
          <a:fillRef idx="0">
            <a:schemeClr val="accent4"/>
          </a:fillRef>
          <a:effectRef idx="0">
            <a:schemeClr val="accent4"/>
          </a:effectRef>
          <a:fontRef idx="minor">
            <a:schemeClr val="tx1"/>
          </a:fontRef>
        </p:style>
      </p:cxnSp>
      <p:sp>
        <p:nvSpPr>
          <p:cNvPr id="28" name="Rectangle 27">
            <a:extLst>
              <a:ext uri="{FF2B5EF4-FFF2-40B4-BE49-F238E27FC236}">
                <a16:creationId xmlns:a16="http://schemas.microsoft.com/office/drawing/2014/main" id="{050B3C5F-2623-474D-B798-452ADBE7E8F9}"/>
              </a:ext>
            </a:extLst>
          </p:cNvPr>
          <p:cNvSpPr/>
          <p:nvPr/>
        </p:nvSpPr>
        <p:spPr>
          <a:xfrm>
            <a:off x="6667500" y="2739361"/>
            <a:ext cx="657225" cy="179276"/>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TextBox 30">
            <a:extLst>
              <a:ext uri="{FF2B5EF4-FFF2-40B4-BE49-F238E27FC236}">
                <a16:creationId xmlns:a16="http://schemas.microsoft.com/office/drawing/2014/main" id="{A6F6445F-126E-46FC-A681-7D480C5E5FE0}"/>
              </a:ext>
            </a:extLst>
          </p:cNvPr>
          <p:cNvSpPr txBox="1"/>
          <p:nvPr/>
        </p:nvSpPr>
        <p:spPr>
          <a:xfrm>
            <a:off x="6996112" y="2135628"/>
            <a:ext cx="1469070" cy="400110"/>
          </a:xfrm>
          <a:prstGeom prst="rect">
            <a:avLst/>
          </a:prstGeom>
          <a:solidFill>
            <a:schemeClr val="bg1"/>
          </a:solidFill>
          <a:ln>
            <a:solidFill>
              <a:schemeClr val="accent6"/>
            </a:solidFill>
          </a:ln>
        </p:spPr>
        <p:txBody>
          <a:bodyPr wrap="square" rtlCol="0">
            <a:spAutoFit/>
          </a:bodyPr>
          <a:lstStyle/>
          <a:p>
            <a:r>
              <a:rPr lang="en-US" sz="2000" b="1" dirty="0">
                <a:solidFill>
                  <a:schemeClr val="accent6">
                    <a:lumMod val="75000"/>
                  </a:schemeClr>
                </a:solidFill>
              </a:rPr>
              <a:t>OUTDOOR</a:t>
            </a:r>
          </a:p>
        </p:txBody>
      </p:sp>
      <p:cxnSp>
        <p:nvCxnSpPr>
          <p:cNvPr id="36" name="Straight Connector 35">
            <a:extLst>
              <a:ext uri="{FF2B5EF4-FFF2-40B4-BE49-F238E27FC236}">
                <a16:creationId xmlns:a16="http://schemas.microsoft.com/office/drawing/2014/main" id="{B260DB7A-2DD2-4E69-9720-4A34670D1529}"/>
              </a:ext>
            </a:extLst>
          </p:cNvPr>
          <p:cNvCxnSpPr>
            <a:cxnSpLocks/>
          </p:cNvCxnSpPr>
          <p:nvPr/>
        </p:nvCxnSpPr>
        <p:spPr>
          <a:xfrm flipH="1">
            <a:off x="6667501" y="2535738"/>
            <a:ext cx="328611" cy="20362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2DDADAB-94D3-4A09-82F6-BF57EB315C7D}"/>
              </a:ext>
            </a:extLst>
          </p:cNvPr>
          <p:cNvCxnSpPr>
            <a:cxnSpLocks/>
          </p:cNvCxnSpPr>
          <p:nvPr/>
        </p:nvCxnSpPr>
        <p:spPr>
          <a:xfrm flipH="1">
            <a:off x="7324726" y="2535738"/>
            <a:ext cx="1140456" cy="20362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pic>
        <p:nvPicPr>
          <p:cNvPr id="41" name="Picture 16" descr="Image result for owow logo">
            <a:extLst>
              <a:ext uri="{FF2B5EF4-FFF2-40B4-BE49-F238E27FC236}">
                <a16:creationId xmlns:a16="http://schemas.microsoft.com/office/drawing/2014/main" id="{F944B018-0D7B-42EE-98BF-E57180850DA6}"/>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253604" y="818257"/>
            <a:ext cx="5788176" cy="603974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5FECBF0A-1CF2-4759-AE3F-A316F70530D6}"/>
              </a:ext>
            </a:extLst>
          </p:cNvPr>
          <p:cNvPicPr>
            <a:picLocks noChangeAspect="1"/>
          </p:cNvPicPr>
          <p:nvPr/>
        </p:nvPicPr>
        <p:blipFill>
          <a:blip r:embed="rId6"/>
          <a:stretch>
            <a:fillRect/>
          </a:stretch>
        </p:blipFill>
        <p:spPr>
          <a:xfrm>
            <a:off x="1623012" y="433055"/>
            <a:ext cx="9144000" cy="5543550"/>
          </a:xfrm>
          <a:prstGeom prst="rect">
            <a:avLst/>
          </a:prstGeom>
        </p:spPr>
      </p:pic>
      <p:pic>
        <p:nvPicPr>
          <p:cNvPr id="47" name="Picture 46">
            <a:extLst>
              <a:ext uri="{FF2B5EF4-FFF2-40B4-BE49-F238E27FC236}">
                <a16:creationId xmlns:a16="http://schemas.microsoft.com/office/drawing/2014/main" id="{45B47765-6625-414B-BEBB-A5277B55FC5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1407604" y="1358407"/>
            <a:ext cx="4585014" cy="3692847"/>
          </a:xfrm>
          <a:prstGeom prst="rect">
            <a:avLst/>
          </a:prstGeom>
        </p:spPr>
      </p:pic>
      <p:sp>
        <p:nvSpPr>
          <p:cNvPr id="52" name="Rectangle 51">
            <a:extLst>
              <a:ext uri="{FF2B5EF4-FFF2-40B4-BE49-F238E27FC236}">
                <a16:creationId xmlns:a16="http://schemas.microsoft.com/office/drawing/2014/main" id="{3CBDF7D8-6381-4553-A18D-91F6F535054C}"/>
              </a:ext>
            </a:extLst>
          </p:cNvPr>
          <p:cNvSpPr/>
          <p:nvPr/>
        </p:nvSpPr>
        <p:spPr>
          <a:xfrm>
            <a:off x="2464337" y="3122960"/>
            <a:ext cx="1971176" cy="1799437"/>
          </a:xfrm>
          <a:prstGeom prst="rect">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Arrow: Chevron 50">
            <a:extLst>
              <a:ext uri="{FF2B5EF4-FFF2-40B4-BE49-F238E27FC236}">
                <a16:creationId xmlns:a16="http://schemas.microsoft.com/office/drawing/2014/main" id="{A0A0A163-0BD9-4E11-8A55-E24C19FDB70B}"/>
              </a:ext>
            </a:extLst>
          </p:cNvPr>
          <p:cNvSpPr/>
          <p:nvPr/>
        </p:nvSpPr>
        <p:spPr>
          <a:xfrm>
            <a:off x="2736776" y="3461566"/>
            <a:ext cx="457922" cy="503005"/>
          </a:xfrm>
          <a:prstGeom prst="chevron">
            <a:avLst/>
          </a:prstGeom>
          <a:solidFill>
            <a:srgbClr val="352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Arrow: Chevron 53">
            <a:extLst>
              <a:ext uri="{FF2B5EF4-FFF2-40B4-BE49-F238E27FC236}">
                <a16:creationId xmlns:a16="http://schemas.microsoft.com/office/drawing/2014/main" id="{6A329A19-3B7D-4BC0-AFA0-832399485CB5}"/>
              </a:ext>
            </a:extLst>
          </p:cNvPr>
          <p:cNvSpPr/>
          <p:nvPr/>
        </p:nvSpPr>
        <p:spPr>
          <a:xfrm flipH="1">
            <a:off x="3734524" y="3424299"/>
            <a:ext cx="457922" cy="503005"/>
          </a:xfrm>
          <a:prstGeom prst="chevron">
            <a:avLst/>
          </a:prstGeom>
          <a:solidFill>
            <a:srgbClr val="352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8" name="Picture 57">
            <a:extLst>
              <a:ext uri="{FF2B5EF4-FFF2-40B4-BE49-F238E27FC236}">
                <a16:creationId xmlns:a16="http://schemas.microsoft.com/office/drawing/2014/main" id="{24B3C6B1-BC0F-48AD-B7D7-044D270FE159}"/>
              </a:ext>
            </a:extLst>
          </p:cNvPr>
          <p:cNvPicPr>
            <a:picLocks noChangeAspect="1"/>
          </p:cNvPicPr>
          <p:nvPr/>
        </p:nvPicPr>
        <p:blipFill>
          <a:blip r:embed="rId6"/>
          <a:stretch>
            <a:fillRect/>
          </a:stretch>
        </p:blipFill>
        <p:spPr>
          <a:xfrm flipV="1">
            <a:off x="1475009" y="2347331"/>
            <a:ext cx="9144000" cy="5543550"/>
          </a:xfrm>
          <a:prstGeom prst="rect">
            <a:avLst/>
          </a:prstGeom>
        </p:spPr>
      </p:pic>
      <p:sp>
        <p:nvSpPr>
          <p:cNvPr id="59" name="Rectangle 58">
            <a:extLst>
              <a:ext uri="{FF2B5EF4-FFF2-40B4-BE49-F238E27FC236}">
                <a16:creationId xmlns:a16="http://schemas.microsoft.com/office/drawing/2014/main" id="{C1DE648A-A668-4752-A3FA-59824B09B233}"/>
              </a:ext>
            </a:extLst>
          </p:cNvPr>
          <p:cNvSpPr/>
          <p:nvPr/>
        </p:nvSpPr>
        <p:spPr>
          <a:xfrm>
            <a:off x="2384980" y="3511877"/>
            <a:ext cx="2112621" cy="1654899"/>
          </a:xfrm>
          <a:prstGeom prst="rect">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61" name="Straight Connector 60">
            <a:extLst>
              <a:ext uri="{FF2B5EF4-FFF2-40B4-BE49-F238E27FC236}">
                <a16:creationId xmlns:a16="http://schemas.microsoft.com/office/drawing/2014/main" id="{514D55FC-1CF3-457A-B2D8-D6EB49625E30}"/>
              </a:ext>
            </a:extLst>
          </p:cNvPr>
          <p:cNvCxnSpPr/>
          <p:nvPr/>
        </p:nvCxnSpPr>
        <p:spPr>
          <a:xfrm flipH="1">
            <a:off x="2850099" y="4954065"/>
            <a:ext cx="1140457" cy="644979"/>
          </a:xfrm>
          <a:prstGeom prst="line">
            <a:avLst/>
          </a:prstGeom>
          <a:ln w="76200"/>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DAF1CFEB-A41B-4A0A-BF96-146CECC3A4CA}"/>
              </a:ext>
            </a:extLst>
          </p:cNvPr>
          <p:cNvCxnSpPr>
            <a:cxnSpLocks/>
          </p:cNvCxnSpPr>
          <p:nvPr/>
        </p:nvCxnSpPr>
        <p:spPr>
          <a:xfrm>
            <a:off x="2649609" y="5062335"/>
            <a:ext cx="1542837" cy="467831"/>
          </a:xfrm>
          <a:prstGeom prst="line">
            <a:avLst/>
          </a:prstGeom>
          <a:ln w="76200"/>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7E491E51-98C4-4CD3-8C09-9AC3932E1796}"/>
              </a:ext>
            </a:extLst>
          </p:cNvPr>
          <p:cNvCxnSpPr/>
          <p:nvPr/>
        </p:nvCxnSpPr>
        <p:spPr>
          <a:xfrm flipV="1">
            <a:off x="2531364" y="3897653"/>
            <a:ext cx="1661082" cy="122436"/>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sp>
        <p:nvSpPr>
          <p:cNvPr id="69" name="Freeform: Shape 68">
            <a:extLst>
              <a:ext uri="{FF2B5EF4-FFF2-40B4-BE49-F238E27FC236}">
                <a16:creationId xmlns:a16="http://schemas.microsoft.com/office/drawing/2014/main" id="{0B472D67-7E98-4A71-810B-B28A546C07AF}"/>
              </a:ext>
            </a:extLst>
          </p:cNvPr>
          <p:cNvSpPr/>
          <p:nvPr/>
        </p:nvSpPr>
        <p:spPr>
          <a:xfrm>
            <a:off x="2743462" y="3099337"/>
            <a:ext cx="1024368" cy="845697"/>
          </a:xfrm>
          <a:custGeom>
            <a:avLst/>
            <a:gdLst>
              <a:gd name="connsiteX0" fmla="*/ 451162 w 1024368"/>
              <a:gd name="connsiteY0" fmla="*/ 845697 h 845697"/>
              <a:gd name="connsiteX1" fmla="*/ 14434 w 1024368"/>
              <a:gd name="connsiteY1" fmla="*/ 340730 h 845697"/>
              <a:gd name="connsiteX2" fmla="*/ 191855 w 1024368"/>
              <a:gd name="connsiteY2" fmla="*/ 13183 h 845697"/>
              <a:gd name="connsiteX3" fmla="*/ 1024368 w 1024368"/>
              <a:gd name="connsiteY3" fmla="*/ 791106 h 845697"/>
              <a:gd name="connsiteX4" fmla="*/ 1024368 w 1024368"/>
              <a:gd name="connsiteY4" fmla="*/ 791106 h 845697"/>
              <a:gd name="connsiteX5" fmla="*/ 969777 w 1024368"/>
              <a:gd name="connsiteY5" fmla="*/ 804754 h 84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4368" h="845697">
                <a:moveTo>
                  <a:pt x="451162" y="845697"/>
                </a:moveTo>
                <a:cubicBezTo>
                  <a:pt x="254407" y="662589"/>
                  <a:pt x="57652" y="479482"/>
                  <a:pt x="14434" y="340730"/>
                </a:cubicBezTo>
                <a:cubicBezTo>
                  <a:pt x="-28784" y="201978"/>
                  <a:pt x="23533" y="-61880"/>
                  <a:pt x="191855" y="13183"/>
                </a:cubicBezTo>
                <a:cubicBezTo>
                  <a:pt x="360177" y="88246"/>
                  <a:pt x="1024368" y="791106"/>
                  <a:pt x="1024368" y="791106"/>
                </a:cubicBezTo>
                <a:lnTo>
                  <a:pt x="1024368" y="791106"/>
                </a:lnTo>
                <a:lnTo>
                  <a:pt x="969777" y="804754"/>
                </a:lnTo>
              </a:path>
            </a:pathLst>
          </a:custGeom>
          <a:solidFill>
            <a:srgbClr val="FF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Connector 70">
            <a:extLst>
              <a:ext uri="{FF2B5EF4-FFF2-40B4-BE49-F238E27FC236}">
                <a16:creationId xmlns:a16="http://schemas.microsoft.com/office/drawing/2014/main" id="{AFD14B30-8E86-4E43-A502-7BCFFC804B55}"/>
              </a:ext>
            </a:extLst>
          </p:cNvPr>
          <p:cNvCxnSpPr/>
          <p:nvPr/>
        </p:nvCxnSpPr>
        <p:spPr>
          <a:xfrm flipH="1" flipV="1">
            <a:off x="3012256" y="3412037"/>
            <a:ext cx="330307" cy="361844"/>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5142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52"/>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54"/>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47"/>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51"/>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38"/>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58"/>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71"/>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69"/>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66"/>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59"/>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61"/>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6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3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8"/>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2"/>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5"/>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7"/>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3"/>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nodeType="clickEffect">
                                  <p:stCondLst>
                                    <p:cond delay="0"/>
                                  </p:stCondLst>
                                  <p:childTnLst>
                                    <p:set>
                                      <p:cBhvr>
                                        <p:cTn id="100" dur="1" fill="hold">
                                          <p:stCondLst>
                                            <p:cond delay="0"/>
                                          </p:stCondLst>
                                        </p:cTn>
                                        <p:tgtEl>
                                          <p:spTgt spid="41"/>
                                        </p:tgtEl>
                                        <p:attrNameLst>
                                          <p:attrName>style.visibility</p:attrName>
                                        </p:attrNameLst>
                                      </p:cBhvr>
                                      <p:to>
                                        <p:strVal val="visible"/>
                                      </p:to>
                                    </p:set>
                                    <p:animEffect transition="in" filter="fade">
                                      <p:cBhvr>
                                        <p:cTn id="101" dur="1000"/>
                                        <p:tgtEl>
                                          <p:spTgt spid="41"/>
                                        </p:tgtEl>
                                      </p:cBhvr>
                                    </p:animEffect>
                                    <p:anim calcmode="lin" valueType="num">
                                      <p:cBhvr>
                                        <p:cTn id="102" dur="1000" fill="hold"/>
                                        <p:tgtEl>
                                          <p:spTgt spid="41"/>
                                        </p:tgtEl>
                                        <p:attrNameLst>
                                          <p:attrName>ppt_x</p:attrName>
                                        </p:attrNameLst>
                                      </p:cBhvr>
                                      <p:tavLst>
                                        <p:tav tm="0">
                                          <p:val>
                                            <p:strVal val="#ppt_x"/>
                                          </p:val>
                                        </p:tav>
                                        <p:tav tm="100000">
                                          <p:val>
                                            <p:strVal val="#ppt_x"/>
                                          </p:val>
                                        </p:tav>
                                      </p:tavLst>
                                    </p:anim>
                                    <p:anim calcmode="lin" valueType="num">
                                      <p:cBhvr>
                                        <p:cTn id="103"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2" grpId="0" animBg="1"/>
      <p:bldP spid="13" grpId="0" animBg="1"/>
      <p:bldP spid="18" grpId="0" animBg="1"/>
      <p:bldP spid="28" grpId="0" animBg="1"/>
      <p:bldP spid="31" grpId="0" animBg="1"/>
      <p:bldP spid="52" grpId="0" animBg="1"/>
      <p:bldP spid="52" grpId="1" animBg="1"/>
      <p:bldP spid="51" grpId="0" animBg="1"/>
      <p:bldP spid="51" grpId="1" animBg="1"/>
      <p:bldP spid="54" grpId="0" animBg="1"/>
      <p:bldP spid="54" grpId="1" animBg="1"/>
      <p:bldP spid="59" grpId="0" animBg="1"/>
      <p:bldP spid="59" grpId="1" animBg="1"/>
      <p:bldP spid="69" grpId="0" animBg="1"/>
      <p:bldP spid="6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FEFF"/>
        </a:solid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634BF67C-F83C-4BAF-A037-9CC6DAE91562}"/>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rot="21307153">
            <a:off x="301934" y="1451325"/>
            <a:ext cx="5943600" cy="4457700"/>
          </a:xfrm>
          <a:prstGeom prst="rect">
            <a:avLst/>
          </a:prstGeom>
          <a:noFill/>
          <a:ln w="317500">
            <a:solidFill>
              <a:schemeClr val="bg1"/>
            </a:solidFill>
            <a:miter lim="800000"/>
          </a:ln>
          <a:effectLst>
            <a:outerShdw blurRad="317500" dist="139700" dir="5400000" algn="ctr" rotWithShape="0">
              <a:srgbClr val="000000">
                <a:alpha val="50000"/>
              </a:srgbClr>
            </a:outerShdw>
          </a:effectLst>
        </p:spPr>
      </p:pic>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253809" y="585968"/>
            <a:ext cx="11174186" cy="590931"/>
          </a:xfrm>
        </p:spPr>
        <p:txBody>
          <a:bodyPr/>
          <a:lstStyle/>
          <a:p>
            <a:r>
              <a:rPr lang="en-US" dirty="0"/>
              <a:t>Annie Joseph</a:t>
            </a:r>
            <a:endParaRPr lang="en-GB" dirty="0"/>
          </a:p>
        </p:txBody>
      </p:sp>
      <p:pic>
        <p:nvPicPr>
          <p:cNvPr id="20" name="Picture 19" descr="IMG_1139.JPG">
            <a:extLst>
              <a:ext uri="{FF2B5EF4-FFF2-40B4-BE49-F238E27FC236}">
                <a16:creationId xmlns:a16="http://schemas.microsoft.com/office/drawing/2014/main" id="{904EA0E2-E18F-45A8-A49C-FED0B1ACDB0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rot="291594">
            <a:off x="1115462" y="1746218"/>
            <a:ext cx="3834030" cy="4282522"/>
          </a:xfrm>
          <a:prstGeom prst="rect">
            <a:avLst/>
          </a:prstGeom>
          <a:noFill/>
          <a:ln w="254000">
            <a:solidFill>
              <a:schemeClr val="bg2"/>
            </a:solidFill>
            <a:miter lim="800000"/>
          </a:ln>
          <a:effectLst>
            <a:outerShdw blurRad="317500" dist="139700" algn="ctr" rotWithShape="0">
              <a:srgbClr val="000000">
                <a:alpha val="50000"/>
              </a:srgbClr>
            </a:outerShdw>
          </a:effectLst>
          <a:extLst/>
        </p:spPr>
      </p:pic>
      <p:pic>
        <p:nvPicPr>
          <p:cNvPr id="18" name="Picture 17" descr="for slide 8.jpg" title="Public Seminar- Alden Lane Nursery">
            <a:extLst>
              <a:ext uri="{FF2B5EF4-FFF2-40B4-BE49-F238E27FC236}">
                <a16:creationId xmlns:a16="http://schemas.microsoft.com/office/drawing/2014/main" id="{D8834569-34CD-4988-BB87-BE3C94BD7CBE}"/>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153564" y="1808836"/>
            <a:ext cx="6145467" cy="4433284"/>
          </a:xfrm>
          <a:prstGeom prst="rect">
            <a:avLst/>
          </a:prstGeom>
          <a:ln w="254000">
            <a:solidFill>
              <a:schemeClr val="bg1"/>
            </a:solidFill>
            <a:miter lim="800000"/>
          </a:ln>
          <a:effectLst>
            <a:outerShdw blurRad="317500" dist="139700" dir="2700000" algn="tl" rotWithShape="0">
              <a:srgbClr val="333333">
                <a:alpha val="50000"/>
              </a:srgbClr>
            </a:outerShdw>
          </a:effectLst>
          <a:extLst/>
        </p:spPr>
      </p:pic>
      <p:pic>
        <p:nvPicPr>
          <p:cNvPr id="23" name="Picture 22">
            <a:extLst>
              <a:ext uri="{FF2B5EF4-FFF2-40B4-BE49-F238E27FC236}">
                <a16:creationId xmlns:a16="http://schemas.microsoft.com/office/drawing/2014/main" id="{BDEECA4C-CC03-4FF2-AADD-70F0E70F17C6}"/>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rot="21127600">
            <a:off x="5767159" y="1597247"/>
            <a:ext cx="5645343" cy="4234007"/>
          </a:xfrm>
          <a:prstGeom prst="rect">
            <a:avLst/>
          </a:prstGeom>
          <a:noFill/>
          <a:ln w="254000">
            <a:solidFill>
              <a:schemeClr val="bg1"/>
            </a:solidFill>
            <a:miter lim="800000"/>
          </a:ln>
          <a:effectLst>
            <a:outerShdw blurRad="317500" dist="139700" dir="5400000" algn="ctr" rotWithShape="0">
              <a:srgbClr val="000000">
                <a:alpha val="50000"/>
              </a:srgbClr>
            </a:outerShdw>
          </a:effectLst>
        </p:spPr>
      </p:pic>
    </p:spTree>
    <p:extLst>
      <p:ext uri="{BB962C8B-B14F-4D97-AF65-F5344CB8AC3E}">
        <p14:creationId xmlns:p14="http://schemas.microsoft.com/office/powerpoint/2010/main" val="148338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446314" y="500215"/>
            <a:ext cx="11174186" cy="590931"/>
          </a:xfrm>
        </p:spPr>
        <p:txBody>
          <a:bodyPr/>
          <a:lstStyle/>
          <a:p>
            <a:pPr algn="ctr"/>
            <a:r>
              <a:rPr lang="en-US" dirty="0"/>
              <a:t>Retail Partnerships</a:t>
            </a:r>
            <a:endParaRPr lang="en-GB" dirty="0"/>
          </a:p>
        </p:txBody>
      </p:sp>
      <p:pic>
        <p:nvPicPr>
          <p:cNvPr id="3074" name="Picture 2" descr="Image result for home depot">
            <a:extLst>
              <a:ext uri="{FF2B5EF4-FFF2-40B4-BE49-F238E27FC236}">
                <a16:creationId xmlns:a16="http://schemas.microsoft.com/office/drawing/2014/main" id="{18FE4445-0739-4B6F-8F13-1314A9F79E5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72928" y="1330882"/>
            <a:ext cx="2913975" cy="29139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alden lane nursery">
            <a:extLst>
              <a:ext uri="{FF2B5EF4-FFF2-40B4-BE49-F238E27FC236}">
                <a16:creationId xmlns:a16="http://schemas.microsoft.com/office/drawing/2014/main" id="{B3EDBD28-1D0D-4C45-A191-09D05754418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13842" y="4244857"/>
            <a:ext cx="4466763" cy="111185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HARMONY farms">
            <a:extLst>
              <a:ext uri="{FF2B5EF4-FFF2-40B4-BE49-F238E27FC236}">
                <a16:creationId xmlns:a16="http://schemas.microsoft.com/office/drawing/2014/main" id="{8A0C00CB-A2AD-454A-86D8-6F22541CD6C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593" y="3910199"/>
            <a:ext cx="3333750" cy="178117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Lumber, Vineyard and Ag Supplies, Hardware">
            <a:extLst>
              <a:ext uri="{FF2B5EF4-FFF2-40B4-BE49-F238E27FC236}">
                <a16:creationId xmlns:a16="http://schemas.microsoft.com/office/drawing/2014/main" id="{57766C40-4E58-4651-9723-5E35C972C5E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036345" y="3924891"/>
            <a:ext cx="3879182" cy="159600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Image result for ace hardware">
            <a:extLst>
              <a:ext uri="{FF2B5EF4-FFF2-40B4-BE49-F238E27FC236}">
                <a16:creationId xmlns:a16="http://schemas.microsoft.com/office/drawing/2014/main" id="{4DDF83FA-42C1-4A33-8B49-5353E5EEAC07}"/>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30284" r="31201"/>
          <a:stretch/>
        </p:blipFill>
        <p:spPr bwMode="auto">
          <a:xfrm>
            <a:off x="8589291" y="1521805"/>
            <a:ext cx="3326236" cy="1957734"/>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ttps://dehayf5mhw1h7.cloudfront.net/wp-content/uploads/sites/169/2016/12/08134906/OSH_OrchardSupplyHardware.jpg">
            <a:extLst>
              <a:ext uri="{FF2B5EF4-FFF2-40B4-BE49-F238E27FC236}">
                <a16:creationId xmlns:a16="http://schemas.microsoft.com/office/drawing/2014/main" id="{87005D04-D232-44C4-9378-366925EEFC95}"/>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46314" y="1947155"/>
            <a:ext cx="3840417" cy="1280139"/>
          </a:xfrm>
          <a:prstGeom prst="rect">
            <a:avLst/>
          </a:prstGeom>
          <a:noFill/>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4284431860"/>
      </p:ext>
    </p:extLst>
  </p:cSld>
  <p:clrMapOvr>
    <a:masterClrMapping/>
  </p:clrMapOvr>
</p:sld>
</file>

<file path=ppt/theme/theme1.xml><?xml version="1.0" encoding="utf-8"?>
<a:theme xmlns:a="http://schemas.openxmlformats.org/drawingml/2006/main" name="Office Theme">
  <a:themeElements>
    <a:clrScheme name="MSFT_01">
      <a:dk1>
        <a:sysClr val="windowText" lastClr="000000"/>
      </a:dk1>
      <a:lt1>
        <a:sysClr val="window" lastClr="FFFFFF"/>
      </a:lt1>
      <a:dk2>
        <a:srgbClr val="3F3F3F"/>
      </a:dk2>
      <a:lt2>
        <a:srgbClr val="FFFFFF"/>
      </a:lt2>
      <a:accent1>
        <a:srgbClr val="01C6FD"/>
      </a:accent1>
      <a:accent2>
        <a:srgbClr val="067F9C"/>
      </a:accent2>
      <a:accent3>
        <a:srgbClr val="014E52"/>
      </a:accent3>
      <a:accent4>
        <a:srgbClr val="ED7D31"/>
      </a:accent4>
      <a:accent5>
        <a:srgbClr val="79AE02"/>
      </a:accent5>
      <a:accent6>
        <a:srgbClr val="0070C0"/>
      </a:accent6>
      <a:hlink>
        <a:srgbClr val="01C6FD"/>
      </a:hlink>
      <a:folHlink>
        <a:srgbClr val="954F72"/>
      </a:folHlink>
    </a:clrScheme>
    <a:fontScheme name="MSFT_0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inimalist_Template_03_CA - v7" id="{215D63C3-B139-4AD7-9F60-51396BC82D2C}" vid="{FAE53EBD-DCD0-4C4A-8B10-EB06EA2364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7D8A4B1-1036-4F2B-9C1A-A86F68D314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50439D9-8631-4FC1-BCE0-1BDB23425EE1}">
  <ds:schemaRefs>
    <ds:schemaRef ds:uri="http://schemas.microsoft.com/office/infopath/2007/PartnerControls"/>
    <ds:schemaRef ds:uri="fb0879af-3eba-417a-a55a-ffe6dcd6ca77"/>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6dc4bcd6-49db-4c07-9060-8acfc67cef9f"/>
    <ds:schemaRef ds:uri="http://schemas.microsoft.com/office/2006/documentManagement/types"/>
    <ds:schemaRef ds:uri="http://www.w3.org/XML/1998/namespace"/>
    <ds:schemaRef ds:uri="http://purl.org/dc/dcmitype/"/>
  </ds:schemaRefs>
</ds:datastoreItem>
</file>

<file path=customXml/itemProps3.xml><?xml version="1.0" encoding="utf-8"?>
<ds:datastoreItem xmlns:ds="http://schemas.openxmlformats.org/officeDocument/2006/customXml" ds:itemID="{723BE856-B6C2-4675-AE16-47A27D415D4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1477</Words>
  <Application>Microsoft Office PowerPoint</Application>
  <PresentationFormat>Widescreen</PresentationFormat>
  <Paragraphs>68</Paragraphs>
  <Slides>12</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Century Gothic</vt:lpstr>
      <vt:lpstr>Office Theme</vt:lpstr>
      <vt:lpstr>Pollution Prevention Award</vt:lpstr>
      <vt:lpstr>Dr. Teng-chung Wu</vt:lpstr>
      <vt:lpstr>Pollution Prevention Week</vt:lpstr>
      <vt:lpstr>Award Evaluation Criteria </vt:lpstr>
      <vt:lpstr>Annie Joseph</vt:lpstr>
      <vt:lpstr>Pesticide Applications</vt:lpstr>
      <vt:lpstr>PowerPoint Presentation</vt:lpstr>
      <vt:lpstr>Annie Joseph</vt:lpstr>
      <vt:lpstr>Retail Partnerships</vt:lpstr>
      <vt:lpstr>Integrated Pest Management Advocates Program</vt:lpstr>
      <vt:lpstr>Quote and Image Slide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2018-08-29T06:54:00Z</dcterms:created>
  <dcterms:modified xsi:type="dcterms:W3CDTF">2018-09-12T17:33:54Z</dcterms:modified>
</cp:coreProperties>
</file>