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6"/>
  </p:handoutMasterIdLst>
  <p:sldIdLst>
    <p:sldId id="290" r:id="rId2"/>
    <p:sldId id="289" r:id="rId3"/>
    <p:sldId id="292" r:id="rId4"/>
    <p:sldId id="291" r:id="rId5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 autoAdjust="0"/>
    <p:restoredTop sz="94590" autoAdjust="0"/>
  </p:normalViewPr>
  <p:slideViewPr>
    <p:cSldViewPr>
      <p:cViewPr varScale="1">
        <p:scale>
          <a:sx n="97" d="100"/>
          <a:sy n="97" d="100"/>
        </p:scale>
        <p:origin x="3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E6A1B62B-162A-4528-AE51-7F61BFDBB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59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18F44-6FF6-4BAF-BED4-D04B6FDEF4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1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354BC-9B6D-4B01-8F02-5BE4DC02E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7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8D1B8-4282-4886-8FAE-6952F8AB1D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6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FCF78-ABB0-4B8F-8AE2-2096471C04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1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8DC73-8F52-4B4D-9564-EE085AE11F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3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836A4-E76B-49F3-972A-8E16F0822E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4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E2136-4AF8-4371-B2DA-6BDBDA08F8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198A-7221-4194-AF52-8A69421A93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5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09868-520D-4EB6-A505-2090ABF291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1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A8360-49CA-4118-92FB-7EF8C3EDD9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0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AD1EF-6750-4FA7-AE31-B2470D5C3C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5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9" name="Picture 7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6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1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1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678D1647-3EEB-4B44-B779-C07FCE746F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D063B-A912-471E-B0B5-DA66000DC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3FE56-F06C-493F-B4AC-7D90F6DC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800" b="1" dirty="0"/>
              <a:t>Regional Evaluation Provisions</a:t>
            </a:r>
          </a:p>
          <a:p>
            <a:pPr lvl="1"/>
            <a:r>
              <a:rPr lang="en-US" sz="2400" b="1" dirty="0"/>
              <a:t>Natural Systems</a:t>
            </a:r>
          </a:p>
          <a:p>
            <a:pPr lvl="1"/>
            <a:r>
              <a:rPr lang="en-US" sz="2400" b="1" dirty="0"/>
              <a:t>Water Recycling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Funding Monitoring and Modeling Studies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Load Targets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Recognition of Early Actors</a:t>
            </a:r>
          </a:p>
        </p:txBody>
      </p:sp>
    </p:spTree>
    <p:extLst>
      <p:ext uri="{BB962C8B-B14F-4D97-AF65-F5344CB8AC3E}">
        <p14:creationId xmlns:p14="http://schemas.microsoft.com/office/powerpoint/2010/main" val="211743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FB843B-2142-40D9-B470-DDD69C70F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637" y="76200"/>
            <a:ext cx="4439291" cy="5997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648A28-171E-4089-B012-563938AD5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637" y="6051754"/>
            <a:ext cx="4419600" cy="72192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AA58795-CA7F-447B-8976-6845ADB11747}"/>
              </a:ext>
            </a:extLst>
          </p:cNvPr>
          <p:cNvSpPr/>
          <p:nvPr/>
        </p:nvSpPr>
        <p:spPr bwMode="auto">
          <a:xfrm>
            <a:off x="2667000" y="1447800"/>
            <a:ext cx="3962400" cy="304800"/>
          </a:xfrm>
          <a:prstGeom prst="rect">
            <a:avLst/>
          </a:prstGeom>
          <a:solidFill>
            <a:srgbClr val="FFFF00">
              <a:alpha val="1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9E072B-B751-4A85-A946-CF0D8ADDF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2" y="452437"/>
            <a:ext cx="7953375" cy="59531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4381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B7B9F7-C365-4F80-8706-E767E3334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675" y="142875"/>
            <a:ext cx="5962650" cy="657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10806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20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</vt:lpstr>
      <vt:lpstr>Custom Design</vt:lpstr>
      <vt:lpstr>Main Elements</vt:lpstr>
      <vt:lpstr>PowerPoint Presentation</vt:lpstr>
      <vt:lpstr>PowerPoint Presentation</vt:lpstr>
      <vt:lpstr>PowerPoint Presentation</vt:lpstr>
    </vt:vector>
  </TitlesOfParts>
  <Company>water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norton</dc:creator>
  <cp:lastModifiedBy>Parrish, James@Waterboards</cp:lastModifiedBy>
  <cp:revision>16</cp:revision>
  <dcterms:created xsi:type="dcterms:W3CDTF">2007-05-31T14:52:34Z</dcterms:created>
  <dcterms:modified xsi:type="dcterms:W3CDTF">2019-02-19T15:52:43Z</dcterms:modified>
</cp:coreProperties>
</file>