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1117" r:id="rId2"/>
    <p:sldId id="1118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hargava, Divya/SJC" initials="DB" lastIdx="27" clrIdx="0"/>
  <p:cmAuthor id="1" name="Elyse J Engel" initials="EJE" lastIdx="3" clrIdx="1"/>
  <p:cmAuthor id="2" name="Sarah A. Deslauriers" initials="SAD" lastIdx="1" clrIdx="2">
    <p:extLst>
      <p:ext uri="{19B8F6BF-5375-455C-9EA6-DF929625EA0E}">
        <p15:presenceInfo xmlns:p15="http://schemas.microsoft.com/office/powerpoint/2012/main" userId="S-1-5-21-3661417239-1931862686-1323978479-29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D5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46" autoAdjust="0"/>
    <p:restoredTop sz="93798" autoAdjust="0"/>
  </p:normalViewPr>
  <p:slideViewPr>
    <p:cSldViewPr>
      <p:cViewPr varScale="1">
        <p:scale>
          <a:sx n="66" d="100"/>
          <a:sy n="66" d="100"/>
        </p:scale>
        <p:origin x="62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036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1374" y="7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134239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4"/>
            <a:ext cx="3172136" cy="482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478" tIns="48238" rIns="96478" bIns="48238" numCol="1" anchor="t" anchorCtr="0" compatLnSpc="1">
            <a:prstTxWarp prst="textNoShape">
              <a:avLst/>
            </a:prstTxWarp>
          </a:bodyPr>
          <a:lstStyle>
            <a:lvl1pPr defTabSz="964415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069" y="4"/>
            <a:ext cx="3170475" cy="482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478" tIns="48238" rIns="96478" bIns="48238" numCol="1" anchor="t" anchorCtr="0" compatLnSpc="1">
            <a:prstTxWarp prst="textNoShape">
              <a:avLst/>
            </a:prstTxWarp>
          </a:bodyPr>
          <a:lstStyle>
            <a:lvl1pPr algn="r" defTabSz="964415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60C72064-00B3-4ABC-8919-2B0040D34714}" type="datetime1">
              <a:rPr lang="en-US" smtClean="0"/>
              <a:t>5/17/2019</a:t>
            </a:fld>
            <a:endParaRPr lang="en-US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8" y="4562547"/>
            <a:ext cx="5855485" cy="4321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478" tIns="48238" rIns="96478" bIns="482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118519"/>
            <a:ext cx="3172136" cy="481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478" tIns="48238" rIns="96478" bIns="48238" numCol="1" anchor="b" anchorCtr="0" compatLnSpc="1">
            <a:prstTxWarp prst="textNoShape">
              <a:avLst/>
            </a:prstTxWarp>
          </a:bodyPr>
          <a:lstStyle>
            <a:lvl1pPr defTabSz="964415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069" y="9118519"/>
            <a:ext cx="3170475" cy="481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478" tIns="48238" rIns="96478" bIns="48238" numCol="1" anchor="b" anchorCtr="0" compatLnSpc="1">
            <a:prstTxWarp prst="textNoShape">
              <a:avLst/>
            </a:prstTxWarp>
          </a:bodyPr>
          <a:lstStyle>
            <a:lvl1pPr algn="r" defTabSz="964415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5ADF0EF5-83DA-41BC-AF08-37700A6BE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45648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 userDrawn="1"/>
        </p:nvSpPr>
        <p:spPr bwMode="auto">
          <a:xfrm>
            <a:off x="1066800" y="762000"/>
            <a:ext cx="7086600" cy="541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4" name="Picture 7" descr="BACW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914401"/>
            <a:ext cx="6781800" cy="3381375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4267200"/>
            <a:ext cx="6781800" cy="1752600"/>
          </a:xfrm>
          <a:solidFill>
            <a:schemeClr val="bg1"/>
          </a:solidFill>
          <a:ln w="57150" cmpd="thickThin"/>
        </p:spPr>
        <p:txBody>
          <a:bodyPr/>
          <a:lstStyle>
            <a:lvl1pPr marL="0" indent="0" algn="ctr">
              <a:buFontTx/>
              <a:buNone/>
              <a:defRPr sz="2400">
                <a:latin typeface="Arial Black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A148B-7E32-49C4-874F-8D92699F89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E049B-5265-4122-9F39-0FE747CE7E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AE813-647E-4A22-984B-8955D49B27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B4B15-7FD3-4EED-9912-4DCD2380BF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F633E-44C0-43FA-992F-1C9FBEA1DA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1CEA2-BBF3-4AC7-9A3A-21C7C4A3C9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58539-47E8-4809-B66E-E3A6594904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25E45-291B-4094-B535-13A0A50198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E5D84-46EF-4B7A-AEE2-934F3CC3D9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7966B-6498-4461-96FE-CCFF90DB36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B89E4-1EFC-48A2-9E39-FD2E6FCC85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2B2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228600" y="-304800"/>
            <a:ext cx="8763000" cy="7467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600" dirty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457200" y="1600200"/>
            <a:ext cx="8229600" cy="487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600" dirty="0"/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95A43166-0FB5-49D5-A13B-0B94722F18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7" name="Picture 7" descr="BACWA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48400" y="5257801"/>
            <a:ext cx="24384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Annual BACWA-BAAQMD Meeting – </a:t>
            </a:r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Potential Agenda Topics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Meeting Date Options: July 22</a:t>
            </a:r>
            <a:r>
              <a:rPr lang="en-US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and August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14</a:t>
            </a:r>
            <a:r>
              <a:rPr lang="en-US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Topics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lvl="1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Regulation 13 (Rules 13-1, 13-2, 13-3, 13-4)</a:t>
            </a: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lvl="1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Rule 11-18</a:t>
            </a:r>
          </a:p>
          <a:p>
            <a:pPr lvl="2"/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Emissions inventory updates </a:t>
            </a:r>
          </a:p>
          <a:p>
            <a:pPr lvl="2"/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Impacts of AB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617</a:t>
            </a: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lvl="1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Standard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Permit Conditions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Revisions</a:t>
            </a:r>
          </a:p>
          <a:p>
            <a:pPr lvl="2"/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Anaerobic Digestion</a:t>
            </a:r>
          </a:p>
          <a:p>
            <a:pPr lvl="2"/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Cogeneration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Organic Waste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Handling</a:t>
            </a: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lvl="1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Permit Handbook Revisions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Anticipated Flare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Rule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Amendments?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B4B15-7FD3-4EED-9912-4DCD2380BF2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72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latin typeface="Calibri" panose="020F0502020204030204" pitchFamily="34" charset="0"/>
                <a:cs typeface="Calibri" panose="020F0502020204030204" pitchFamily="34" charset="0"/>
              </a:rPr>
              <a:t>Engaging </a:t>
            </a:r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BAAQMD Staff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Key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BAAQMD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staff in general: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EO: Jack Broadbent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Deputy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EO’s: Damian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Breen &amp; Greg </a:t>
            </a:r>
            <a:r>
              <a:rPr lang="en-US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Nudd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TIO: Lucian Go,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Derrick Tang, Chad White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Permitting: Brenda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Cabral,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lfonso Borja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Rule Development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: Victor Douglas, Bob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Cave, Misha Nishiki</a:t>
            </a: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Climate Strategy: Idania Zamora, Brian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Butler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Communication Coordination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BACWA Member share/exchange prior to responding to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BAAQMD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Target consistent responses from members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Unified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voice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B4B15-7FD3-4EED-9912-4DCD2380BF2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0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36964</TotalTime>
  <Words>136</Words>
  <Application>Microsoft Office PowerPoint</Application>
  <PresentationFormat>On-screen Show (4:3)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Wingdings</vt:lpstr>
      <vt:lpstr>Default Design</vt:lpstr>
      <vt:lpstr>Annual BACWA-BAAQMD Meeting – Potential Agenda Topics</vt:lpstr>
      <vt:lpstr>Engaging BAAQMD Staff</vt:lpstr>
    </vt:vector>
  </TitlesOfParts>
  <Company>CH2M HILL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Sarah A. Deslauriers;Courtney Mizutani</dc:creator>
  <cp:lastModifiedBy>Sarah A. Deslauriers</cp:lastModifiedBy>
  <cp:revision>1520</cp:revision>
  <cp:lastPrinted>2019-03-26T14:50:25Z</cp:lastPrinted>
  <dcterms:created xsi:type="dcterms:W3CDTF">2017-03-14T22:03:43Z</dcterms:created>
  <dcterms:modified xsi:type="dcterms:W3CDTF">2019-05-17T17:04:05Z</dcterms:modified>
</cp:coreProperties>
</file>