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CB5F2-656A-4512-9836-91AF47A6BB4C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21D27-4DFA-4442-BCEF-61E2D9CE33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58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Toxicity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BACWA Executive Board meeting</a:t>
            </a:r>
            <a:endParaRPr lang="en-US" dirty="0" smtClean="0"/>
          </a:p>
          <a:p>
            <a:r>
              <a:rPr lang="en-US" dirty="0" smtClean="0"/>
              <a:t>August 16, </a:t>
            </a:r>
            <a:r>
              <a:rPr lang="en-US" dirty="0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3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Workshops #1 and 2 – August 13 and 16</a:t>
            </a:r>
          </a:p>
          <a:p>
            <a:r>
              <a:rPr lang="en-US" dirty="0" smtClean="0"/>
              <a:t>Public Workshop #3 – August 28</a:t>
            </a:r>
          </a:p>
          <a:p>
            <a:r>
              <a:rPr lang="en-US" dirty="0" smtClean="0"/>
              <a:t>Board Workshop – October 3</a:t>
            </a:r>
          </a:p>
          <a:p>
            <a:r>
              <a:rPr lang="en-US" dirty="0" smtClean="0"/>
              <a:t>Late Fall – Release of Response to Comments</a:t>
            </a:r>
          </a:p>
          <a:p>
            <a:r>
              <a:rPr lang="en-US" dirty="0" smtClean="0"/>
              <a:t>December 2019 – Adoption</a:t>
            </a:r>
          </a:p>
          <a:p>
            <a:pPr marL="0" indent="0">
              <a:buNone/>
            </a:pPr>
            <a:r>
              <a:rPr lang="en-US" dirty="0" smtClean="0"/>
              <a:t>FOLLOWED BY</a:t>
            </a:r>
          </a:p>
          <a:p>
            <a:r>
              <a:rPr lang="en-US" dirty="0" smtClean="0"/>
              <a:t>OAL then EPA approval (many months)</a:t>
            </a:r>
          </a:p>
          <a:p>
            <a:r>
              <a:rPr lang="en-US" dirty="0" smtClean="0"/>
              <a:t>Implementation Permit-by-permit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40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to BACWA’s Issues in new draft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998990"/>
              </p:ext>
            </p:extLst>
          </p:nvPr>
        </p:nvGraphicFramePr>
        <p:xfrm>
          <a:off x="3868738" y="863599"/>
          <a:ext cx="7535862" cy="5215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7931"/>
                <a:gridCol w="3767931"/>
              </a:tblGrid>
              <a:tr h="414286">
                <a:tc>
                  <a:txBody>
                    <a:bodyPr/>
                    <a:lstStyle/>
                    <a:p>
                      <a:r>
                        <a:rPr lang="en-US" dirty="0" smtClean="0"/>
                        <a:t>Concern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</a:tr>
              <a:tr h="1021528">
                <a:tc>
                  <a:txBody>
                    <a:bodyPr/>
                    <a:lstStyle/>
                    <a:p>
                      <a:r>
                        <a:rPr lang="en-US" dirty="0" smtClean="0"/>
                        <a:t>RPA method is unreasonable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 RPA for &gt;5mgd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10% effect threshold</a:t>
                      </a:r>
                      <a:r>
                        <a:rPr lang="en-US" baseline="0" dirty="0" smtClean="0"/>
                        <a:t> for &lt;5mgd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change*</a:t>
                      </a:r>
                      <a:endParaRPr lang="en-US" dirty="0"/>
                    </a:p>
                  </a:txBody>
                  <a:tcPr/>
                </a:tc>
              </a:tr>
              <a:tr h="1021528">
                <a:tc>
                  <a:txBody>
                    <a:bodyPr/>
                    <a:lstStyle/>
                    <a:p>
                      <a:r>
                        <a:rPr lang="en-US" dirty="0" smtClean="0"/>
                        <a:t>MMEL schedule is not achievable – BACWA proposed alternative schedule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</a:t>
                      </a:r>
                      <a:r>
                        <a:rPr lang="en-US" baseline="0" dirty="0" smtClean="0"/>
                        <a:t> language gives RWBs flexibility when test fails acceptability criteria </a:t>
                      </a:r>
                      <a:endParaRPr lang="en-US" dirty="0"/>
                    </a:p>
                  </a:txBody>
                  <a:tcPr/>
                </a:tc>
              </a:tr>
              <a:tr h="1021528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routine monitoring frequency should be allowed using historic data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BACWA’s proposed language incorporated</a:t>
                      </a:r>
                      <a:endParaRPr lang="en-US" dirty="0"/>
                    </a:p>
                  </a:txBody>
                  <a:tcPr/>
                </a:tc>
              </a:tr>
              <a:tr h="1021528">
                <a:tc>
                  <a:txBody>
                    <a:bodyPr/>
                    <a:lstStyle/>
                    <a:p>
                      <a:r>
                        <a:rPr lang="en-US" dirty="0" smtClean="0"/>
                        <a:t>Sensitive</a:t>
                      </a:r>
                      <a:r>
                        <a:rPr lang="en-US" baseline="0" dirty="0" smtClean="0"/>
                        <a:t> species screening requirement for first permit will take funds from the RMP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change</a:t>
                      </a:r>
                      <a:endParaRPr lang="en-US" dirty="0"/>
                    </a:p>
                  </a:txBody>
                  <a:tcPr/>
                </a:tc>
              </a:tr>
              <a:tr h="71506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Ceriodaphnia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dubia</a:t>
                      </a:r>
                      <a:r>
                        <a:rPr lang="en-US" dirty="0" smtClean="0"/>
                        <a:t> test is too variable to be used for compliance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change*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69267" y="6358467"/>
            <a:ext cx="5128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*further consideration will be given after workshops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5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Species screening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Currently, the RMP gets approximately $180K per year from agencies avoiding paying for sensitive species screening</a:t>
            </a:r>
          </a:p>
          <a:p>
            <a:r>
              <a:rPr lang="en-US" sz="2400" dirty="0" smtClean="0"/>
              <a:t>The Toxicity Provisions require a new screening scheme and won’t allow agencies to use previous results from different scheme for first permit</a:t>
            </a:r>
          </a:p>
          <a:p>
            <a:endParaRPr lang="en-US" sz="2400" dirty="0"/>
          </a:p>
          <a:p>
            <a:r>
              <a:rPr lang="en-US" sz="2400" dirty="0" smtClean="0"/>
              <a:t>Costs will go up, but frequency will go down:</a:t>
            </a:r>
          </a:p>
          <a:p>
            <a:pPr lvl="1"/>
            <a:r>
              <a:rPr lang="en-US" sz="2000" dirty="0" smtClean="0"/>
              <a:t>For current requirements, paying to avoid the test costs $6K per year ($30K/5 years)</a:t>
            </a:r>
          </a:p>
          <a:p>
            <a:pPr lvl="1"/>
            <a:r>
              <a:rPr lang="en-US" sz="2000" dirty="0" smtClean="0"/>
              <a:t>Under proposed Toxicity Provisions, the cost may be $4K per year ($40K/10 Years)</a:t>
            </a:r>
          </a:p>
          <a:p>
            <a:r>
              <a:rPr lang="en-US" sz="2200" dirty="0" smtClean="0"/>
              <a:t>BACWA will need to renegotiate the Alternate Monitoring Requirements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5083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Give verbal comments at Staff and Board workshops:</a:t>
            </a:r>
          </a:p>
          <a:p>
            <a:pPr lvl="1"/>
            <a:r>
              <a:rPr lang="en-US" sz="2000" dirty="0" smtClean="0"/>
              <a:t>Draw the link between RMP funding and better understanding sources of toxicity</a:t>
            </a:r>
          </a:p>
          <a:p>
            <a:pPr lvl="1"/>
            <a:r>
              <a:rPr lang="en-US" sz="2000" dirty="0" smtClean="0"/>
              <a:t>Describe how pollution prevention is the solution to toxicity</a:t>
            </a:r>
          </a:p>
          <a:p>
            <a:r>
              <a:rPr lang="en-US" sz="2400" dirty="0" smtClean="0"/>
              <a:t>Discuss implementation in NPDES permits with R2 staff at Pardee and beyond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635437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1500</TotalTime>
  <Words>300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Wingdings 2</vt:lpstr>
      <vt:lpstr>Frame</vt:lpstr>
      <vt:lpstr>Toxicity Update</vt:lpstr>
      <vt:lpstr>Schedule</vt:lpstr>
      <vt:lpstr>Response to BACWA’s Issues in new draft</vt:lpstr>
      <vt:lpstr>Sensitive Species screening costs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CEC Monitoring by POTWs</dc:title>
  <dc:creator>Lorien Fono</dc:creator>
  <cp:lastModifiedBy>Lorien Fono</cp:lastModifiedBy>
  <cp:revision>17</cp:revision>
  <cp:lastPrinted>2019-04-11T16:27:43Z</cp:lastPrinted>
  <dcterms:created xsi:type="dcterms:W3CDTF">2019-04-11T05:25:48Z</dcterms:created>
  <dcterms:modified xsi:type="dcterms:W3CDTF">2019-08-15T20:10:52Z</dcterms:modified>
</cp:coreProperties>
</file>