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0" r:id="rId5"/>
  </p:sldMasterIdLst>
  <p:notesMasterIdLst>
    <p:notesMasterId r:id="rId38"/>
  </p:notesMasterIdLst>
  <p:sldIdLst>
    <p:sldId id="256" r:id="rId6"/>
    <p:sldId id="260" r:id="rId7"/>
    <p:sldId id="259" r:id="rId8"/>
    <p:sldId id="261" r:id="rId9"/>
    <p:sldId id="262" r:id="rId10"/>
    <p:sldId id="263" r:id="rId11"/>
    <p:sldId id="265" r:id="rId12"/>
    <p:sldId id="295" r:id="rId13"/>
    <p:sldId id="267" r:id="rId14"/>
    <p:sldId id="269" r:id="rId15"/>
    <p:sldId id="270" r:id="rId16"/>
    <p:sldId id="271" r:id="rId17"/>
    <p:sldId id="268"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92" r:id="rId35"/>
    <p:sldId id="293" r:id="rId36"/>
    <p:sldId id="294" r:id="rId37"/>
  </p:sldIdLst>
  <p:sldSz cx="9144000" cy="6858000" type="screen4x3"/>
  <p:notesSz cx="7023100" cy="9309100"/>
  <p:embeddedFontLst>
    <p:embeddedFont>
      <p:font typeface="Calibri" panose="020F0502020204030204" pitchFamily="34" charset="0"/>
      <p:regular r:id="rId39"/>
      <p:bold r:id="rId40"/>
      <p:italic r:id="rId41"/>
      <p:boldItalic r:id="rId42"/>
    </p:embeddedFont>
    <p:embeddedFont>
      <p:font typeface="Arimo" panose="020B0604020202020204" charset="0"/>
      <p:regular r:id="rId43"/>
      <p:bold r:id="rId44"/>
    </p:embeddedFont>
    <p:embeddedFont>
      <p:font typeface="Verdana" panose="020B0604030504040204" pitchFamily="34" charset="0"/>
      <p:regular r:id="rId45"/>
      <p:bold r:id="rId46"/>
      <p:italic r:id="rId47"/>
      <p:boldItalic r:id="rId48"/>
    </p:embeddedFont>
    <p:embeddedFont>
      <p:font typeface="Quattrocento" panose="020B0604020202020204" charset="0"/>
      <p:regular r:id="rId49"/>
      <p:bold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0303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007" autoAdjust="0"/>
  </p:normalViewPr>
  <p:slideViewPr>
    <p:cSldViewPr>
      <p:cViewPr varScale="1">
        <p:scale>
          <a:sx n="72" d="100"/>
          <a:sy n="72" d="100"/>
        </p:scale>
        <p:origin x="1120"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3.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58292" cy="45941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300" b="0" i="0" u="none" strike="noStrike" cap="none">
                <a:solidFill>
                  <a:schemeClr val="dk1"/>
                </a:solidFill>
                <a:latin typeface="Times New Roman"/>
                <a:ea typeface="Times New Roman"/>
                <a:cs typeface="Times New Roman"/>
                <a:sym typeface="Times New Roman"/>
              </a:defRPr>
            </a:lvl1pPr>
            <a:lvl2pPr marL="457200" marR="0" lvl="1"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2pPr>
            <a:lvl3pPr marL="914400" marR="0" lvl="2"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3pPr>
            <a:lvl4pPr marL="1371600" marR="0" lvl="3"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4pPr>
            <a:lvl5pPr marL="1828800" marR="0" lvl="4"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5pPr>
            <a:lvl6pPr marL="2286000" marR="0" lvl="5" indent="0" algn="l" rtl="0">
              <a:spcBef>
                <a:spcPts val="0"/>
              </a:spcBef>
              <a:buNone/>
              <a:defRPr sz="2400" b="0" i="0" u="none" strike="noStrike" cap="none">
                <a:solidFill>
                  <a:schemeClr val="dk1"/>
                </a:solidFill>
                <a:latin typeface="Quattrocento"/>
                <a:ea typeface="Quattrocento"/>
                <a:cs typeface="Quattrocento"/>
                <a:sym typeface="Quattrocento"/>
              </a:defRPr>
            </a:lvl6pPr>
            <a:lvl7pPr marL="2743200" marR="0" lvl="6" indent="0" algn="l" rtl="0">
              <a:spcBef>
                <a:spcPts val="0"/>
              </a:spcBef>
              <a:buNone/>
              <a:defRPr sz="2400" b="0" i="0" u="none" strike="noStrike" cap="none">
                <a:solidFill>
                  <a:schemeClr val="dk1"/>
                </a:solidFill>
                <a:latin typeface="Quattrocento"/>
                <a:ea typeface="Quattrocento"/>
                <a:cs typeface="Quattrocento"/>
                <a:sym typeface="Quattrocento"/>
              </a:defRPr>
            </a:lvl7pPr>
            <a:lvl8pPr marL="3200400" marR="0" lvl="7" indent="0" algn="l" rtl="0">
              <a:spcBef>
                <a:spcPts val="0"/>
              </a:spcBef>
              <a:buNone/>
              <a:defRPr sz="2400" b="0" i="0" u="none" strike="noStrike" cap="none">
                <a:solidFill>
                  <a:schemeClr val="dk1"/>
                </a:solidFill>
                <a:latin typeface="Quattrocento"/>
                <a:ea typeface="Quattrocento"/>
                <a:cs typeface="Quattrocento"/>
                <a:sym typeface="Quattrocento"/>
              </a:defRPr>
            </a:lvl8pPr>
            <a:lvl9pPr marL="3657600" marR="0" lvl="8" indent="0" algn="l" rtl="0">
              <a:spcBef>
                <a:spcPts val="0"/>
              </a:spcBef>
              <a:buNone/>
              <a:defRPr sz="2400" b="0" i="0" u="none" strike="noStrike" cap="none">
                <a:solidFill>
                  <a:schemeClr val="dk1"/>
                </a:solidFill>
                <a:latin typeface="Quattrocento"/>
                <a:ea typeface="Quattrocento"/>
                <a:cs typeface="Quattrocento"/>
                <a:sym typeface="Quattrocento"/>
              </a:defRPr>
            </a:lvl9pPr>
          </a:lstStyle>
          <a:p>
            <a:endParaRPr/>
          </a:p>
        </p:txBody>
      </p:sp>
      <p:sp>
        <p:nvSpPr>
          <p:cNvPr id="4" name="Shape 4"/>
          <p:cNvSpPr txBox="1">
            <a:spLocks noGrp="1"/>
          </p:cNvSpPr>
          <p:nvPr>
            <p:ph type="dt" idx="10"/>
          </p:nvPr>
        </p:nvSpPr>
        <p:spPr>
          <a:xfrm>
            <a:off x="3977530" y="0"/>
            <a:ext cx="3059882" cy="459415"/>
          </a:xfrm>
          <a:prstGeom prst="rect">
            <a:avLst/>
          </a:prstGeom>
          <a:noFill/>
          <a:ln>
            <a:noFill/>
          </a:ln>
        </p:spPr>
        <p:txBody>
          <a:bodyPr lIns="91425" tIns="91425" rIns="91425" bIns="91425" anchor="t" anchorCtr="0"/>
          <a:lstStyle>
            <a:lvl1pPr marL="0" marR="0" lvl="0" indent="0" algn="r" rtl="0">
              <a:spcBef>
                <a:spcPts val="0"/>
              </a:spcBef>
              <a:spcAft>
                <a:spcPts val="0"/>
              </a:spcAft>
              <a:buNone/>
              <a:defRPr sz="1300" b="0" i="0" u="none" strike="noStrike" cap="none">
                <a:solidFill>
                  <a:schemeClr val="dk1"/>
                </a:solidFill>
                <a:latin typeface="Times New Roman"/>
                <a:ea typeface="Times New Roman"/>
                <a:cs typeface="Times New Roman"/>
                <a:sym typeface="Times New Roman"/>
              </a:defRPr>
            </a:lvl1pPr>
            <a:lvl2pPr marL="457200" marR="0" lvl="1"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2pPr>
            <a:lvl3pPr marL="914400" marR="0" lvl="2"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3pPr>
            <a:lvl4pPr marL="1371600" marR="0" lvl="3"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4pPr>
            <a:lvl5pPr marL="1828800" marR="0" lvl="4"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5pPr>
            <a:lvl6pPr marL="2286000" marR="0" lvl="5" indent="0" algn="l" rtl="0">
              <a:spcBef>
                <a:spcPts val="0"/>
              </a:spcBef>
              <a:buNone/>
              <a:defRPr sz="2400" b="0" i="0" u="none" strike="noStrike" cap="none">
                <a:solidFill>
                  <a:schemeClr val="dk1"/>
                </a:solidFill>
                <a:latin typeface="Quattrocento"/>
                <a:ea typeface="Quattrocento"/>
                <a:cs typeface="Quattrocento"/>
                <a:sym typeface="Quattrocento"/>
              </a:defRPr>
            </a:lvl6pPr>
            <a:lvl7pPr marL="2743200" marR="0" lvl="6" indent="0" algn="l" rtl="0">
              <a:spcBef>
                <a:spcPts val="0"/>
              </a:spcBef>
              <a:buNone/>
              <a:defRPr sz="2400" b="0" i="0" u="none" strike="noStrike" cap="none">
                <a:solidFill>
                  <a:schemeClr val="dk1"/>
                </a:solidFill>
                <a:latin typeface="Quattrocento"/>
                <a:ea typeface="Quattrocento"/>
                <a:cs typeface="Quattrocento"/>
                <a:sym typeface="Quattrocento"/>
              </a:defRPr>
            </a:lvl7pPr>
            <a:lvl8pPr marL="3200400" marR="0" lvl="7" indent="0" algn="l" rtl="0">
              <a:spcBef>
                <a:spcPts val="0"/>
              </a:spcBef>
              <a:buNone/>
              <a:defRPr sz="2400" b="0" i="0" u="none" strike="noStrike" cap="none">
                <a:solidFill>
                  <a:schemeClr val="dk1"/>
                </a:solidFill>
                <a:latin typeface="Quattrocento"/>
                <a:ea typeface="Quattrocento"/>
                <a:cs typeface="Quattrocento"/>
                <a:sym typeface="Quattrocento"/>
              </a:defRPr>
            </a:lvl8pPr>
            <a:lvl9pPr marL="3657600" marR="0" lvl="8" indent="0" algn="l" rtl="0">
              <a:spcBef>
                <a:spcPts val="0"/>
              </a:spcBef>
              <a:buNone/>
              <a:defRPr sz="2400" b="0" i="0" u="none" strike="noStrike" cap="none">
                <a:solidFill>
                  <a:schemeClr val="dk1"/>
                </a:solidFill>
                <a:latin typeface="Quattrocento"/>
                <a:ea typeface="Quattrocento"/>
                <a:cs typeface="Quattrocento"/>
                <a:sym typeface="Quattrocento"/>
              </a:defRPr>
            </a:lvl9pPr>
          </a:lstStyle>
          <a:p>
            <a:endParaRPr/>
          </a:p>
        </p:txBody>
      </p:sp>
      <p:sp>
        <p:nvSpPr>
          <p:cNvPr id="5" name="Shape 5"/>
          <p:cNvSpPr>
            <a:spLocks noGrp="1" noRot="1" noChangeAspect="1"/>
          </p:cNvSpPr>
          <p:nvPr>
            <p:ph type="sldImg" idx="3"/>
          </p:nvPr>
        </p:nvSpPr>
        <p:spPr>
          <a:xfrm>
            <a:off x="1173162" y="688975"/>
            <a:ext cx="4692649"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919237" y="4438355"/>
            <a:ext cx="5198938" cy="4207854"/>
          </a:xfrm>
          <a:prstGeom prst="rect">
            <a:avLst/>
          </a:prstGeom>
          <a:noFill/>
          <a:ln>
            <a:noFill/>
          </a:ln>
        </p:spPr>
        <p:txBody>
          <a:bodyPr lIns="91425" tIns="91425" rIns="91425" bIns="91425" anchor="t" anchorCtr="0"/>
          <a:lstStyle>
            <a:lvl1pPr marL="0" marR="0" lvl="0" indent="0" algn="l" rtl="0">
              <a:spcBef>
                <a:spcPts val="360"/>
              </a:spcBef>
              <a:spcAft>
                <a:spcPts val="0"/>
              </a:spcAft>
              <a:buNone/>
              <a:defRPr sz="12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360"/>
              </a:spcBef>
              <a:spcAft>
                <a:spcPts val="0"/>
              </a:spcAft>
              <a:buNone/>
              <a:defRPr sz="12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360"/>
              </a:spcBef>
              <a:spcAft>
                <a:spcPts val="0"/>
              </a:spcAft>
              <a:buNone/>
              <a:defRPr sz="12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360"/>
              </a:spcBef>
              <a:spcAft>
                <a:spcPts val="0"/>
              </a:spcAft>
              <a:buNone/>
              <a:defRPr sz="12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360"/>
              </a:spcBef>
              <a:spcAft>
                <a:spcPts val="0"/>
              </a:spcAft>
              <a:buNone/>
              <a:defRPr sz="12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75121"/>
            <a:ext cx="3058292" cy="459413"/>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300" b="0" i="0" u="none" strike="noStrike" cap="none">
                <a:solidFill>
                  <a:schemeClr val="dk1"/>
                </a:solidFill>
                <a:latin typeface="Times New Roman"/>
                <a:ea typeface="Times New Roman"/>
                <a:cs typeface="Times New Roman"/>
                <a:sym typeface="Times New Roman"/>
              </a:defRPr>
            </a:lvl1pPr>
            <a:lvl2pPr marL="457200" marR="0" lvl="1"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2pPr>
            <a:lvl3pPr marL="914400" marR="0" lvl="2"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3pPr>
            <a:lvl4pPr marL="1371600" marR="0" lvl="3"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4pPr>
            <a:lvl5pPr marL="1828800" marR="0" lvl="4"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5pPr>
            <a:lvl6pPr marL="2286000" marR="0" lvl="5" indent="0" algn="l" rtl="0">
              <a:spcBef>
                <a:spcPts val="0"/>
              </a:spcBef>
              <a:buNone/>
              <a:defRPr sz="2400" b="0" i="0" u="none" strike="noStrike" cap="none">
                <a:solidFill>
                  <a:schemeClr val="dk1"/>
                </a:solidFill>
                <a:latin typeface="Quattrocento"/>
                <a:ea typeface="Quattrocento"/>
                <a:cs typeface="Quattrocento"/>
                <a:sym typeface="Quattrocento"/>
              </a:defRPr>
            </a:lvl6pPr>
            <a:lvl7pPr marL="2743200" marR="0" lvl="6" indent="0" algn="l" rtl="0">
              <a:spcBef>
                <a:spcPts val="0"/>
              </a:spcBef>
              <a:buNone/>
              <a:defRPr sz="2400" b="0" i="0" u="none" strike="noStrike" cap="none">
                <a:solidFill>
                  <a:schemeClr val="dk1"/>
                </a:solidFill>
                <a:latin typeface="Quattrocento"/>
                <a:ea typeface="Quattrocento"/>
                <a:cs typeface="Quattrocento"/>
                <a:sym typeface="Quattrocento"/>
              </a:defRPr>
            </a:lvl7pPr>
            <a:lvl8pPr marL="3200400" marR="0" lvl="7" indent="0" algn="l" rtl="0">
              <a:spcBef>
                <a:spcPts val="0"/>
              </a:spcBef>
              <a:buNone/>
              <a:defRPr sz="2400" b="0" i="0" u="none" strike="noStrike" cap="none">
                <a:solidFill>
                  <a:schemeClr val="dk1"/>
                </a:solidFill>
                <a:latin typeface="Quattrocento"/>
                <a:ea typeface="Quattrocento"/>
                <a:cs typeface="Quattrocento"/>
                <a:sym typeface="Quattrocento"/>
              </a:defRPr>
            </a:lvl8pPr>
            <a:lvl9pPr marL="3657600" marR="0" lvl="8" indent="0" algn="l" rtl="0">
              <a:spcBef>
                <a:spcPts val="0"/>
              </a:spcBef>
              <a:buNone/>
              <a:defRPr sz="2400" b="0" i="0" u="none" strike="noStrike" cap="none">
                <a:solidFill>
                  <a:schemeClr val="dk1"/>
                </a:solidFill>
                <a:latin typeface="Quattrocento"/>
                <a:ea typeface="Quattrocento"/>
                <a:cs typeface="Quattrocento"/>
                <a:sym typeface="Quattrocento"/>
              </a:defRPr>
            </a:lvl9pPr>
          </a:lstStyle>
          <a:p>
            <a:endParaRPr/>
          </a:p>
        </p:txBody>
      </p:sp>
      <p:sp>
        <p:nvSpPr>
          <p:cNvPr id="8" name="Shape 8"/>
          <p:cNvSpPr txBox="1">
            <a:spLocks noGrp="1"/>
          </p:cNvSpPr>
          <p:nvPr>
            <p:ph type="sldNum" idx="12"/>
          </p:nvPr>
        </p:nvSpPr>
        <p:spPr>
          <a:xfrm>
            <a:off x="3977530" y="8875121"/>
            <a:ext cx="3059882" cy="459413"/>
          </a:xfrm>
          <a:prstGeom prst="rect">
            <a:avLst/>
          </a:prstGeom>
          <a:noFill/>
          <a:ln>
            <a:noFill/>
          </a:ln>
        </p:spPr>
        <p:txBody>
          <a:bodyPr lIns="91625" tIns="45800" rIns="91625" bIns="45800"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a:solidFill>
                  <a:schemeClr val="dk1"/>
                </a:solidFill>
                <a:latin typeface="Times New Roman"/>
                <a:ea typeface="Times New Roman"/>
                <a:cs typeface="Times New Roman"/>
                <a:sym typeface="Times New Roman"/>
              </a:rPr>
              <a:t>‹#›</a:t>
            </a:fld>
            <a:endParaRPr lang="en-US" sz="13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82491068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1173163" y="688975"/>
            <a:ext cx="46926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9" name="Shape 169"/>
          <p:cNvSpPr txBox="1">
            <a:spLocks noGrp="1"/>
          </p:cNvSpPr>
          <p:nvPr>
            <p:ph type="body" idx="1"/>
          </p:nvPr>
        </p:nvSpPr>
        <p:spPr>
          <a:xfrm>
            <a:off x="919237" y="4438355"/>
            <a:ext cx="5198938" cy="4207854"/>
          </a:xfrm>
          <a:prstGeom prst="rect">
            <a:avLst/>
          </a:prstGeom>
          <a:noFill/>
          <a:ln>
            <a:noFill/>
          </a:ln>
        </p:spPr>
        <p:txBody>
          <a:bodyPr lIns="91625" tIns="45800" rIns="91625" bIns="45800" anchor="t" anchorCtr="0">
            <a:noAutofit/>
          </a:bodyPr>
          <a:lstStyle/>
          <a:p>
            <a:pPr marL="0" marR="0" lvl="0" indent="0" algn="l" defTabSz="914400" rtl="0" eaLnBrk="1" fontAlgn="auto" latinLnBrk="0" hangingPunct="1">
              <a:lnSpc>
                <a:spcPct val="100000"/>
              </a:lnSpc>
              <a:spcBef>
                <a:spcPts val="360"/>
              </a:spcBef>
              <a:spcAft>
                <a:spcPts val="0"/>
              </a:spcAft>
              <a:buClrTx/>
              <a:buSzPct val="25000"/>
              <a:buFontTx/>
              <a:buNone/>
              <a:tabLst/>
              <a:defRPr/>
            </a:pPr>
            <a:endParaRPr sz="1200" b="0" i="0" u="none" strike="noStrike" cap="none" dirty="0">
              <a:solidFill>
                <a:schemeClr val="dk1"/>
              </a:solidFill>
              <a:latin typeface="Times New Roman"/>
              <a:ea typeface="Times New Roman"/>
              <a:cs typeface="Times New Roman"/>
              <a:sym typeface="Times New Roman"/>
            </a:endParaRPr>
          </a:p>
        </p:txBody>
      </p:sp>
      <p:sp>
        <p:nvSpPr>
          <p:cNvPr id="170" name="Shape 170"/>
          <p:cNvSpPr txBox="1">
            <a:spLocks noGrp="1"/>
          </p:cNvSpPr>
          <p:nvPr>
            <p:ph type="sldNum" idx="12"/>
          </p:nvPr>
        </p:nvSpPr>
        <p:spPr>
          <a:xfrm>
            <a:off x="3977530" y="8875121"/>
            <a:ext cx="3059882" cy="459413"/>
          </a:xfrm>
          <a:prstGeom prst="rect">
            <a:avLst/>
          </a:prstGeom>
          <a:noFill/>
          <a:ln>
            <a:noFill/>
          </a:ln>
        </p:spPr>
        <p:txBody>
          <a:bodyPr lIns="91625" tIns="45800" rIns="91625" bIns="45800" anchor="b" anchorCtr="0">
            <a:noAutofit/>
          </a:bodyPr>
          <a:lstStyle/>
          <a:p>
            <a:pPr marL="0" marR="0" lvl="0" indent="0" algn="r" rtl="0">
              <a:spcBef>
                <a:spcPts val="0"/>
              </a:spcBef>
              <a:spcAft>
                <a:spcPts val="0"/>
              </a:spcAft>
              <a:buSzPct val="25000"/>
              <a:buNone/>
            </a:pPr>
            <a:fld id="{00000000-1234-1234-1234-123412341234}" type="slidenum">
              <a:rPr lang="en-US" sz="1300">
                <a:solidFill>
                  <a:srgbClr val="000000"/>
                </a:solidFill>
                <a:latin typeface="Times New Roman"/>
                <a:ea typeface="Times New Roman"/>
                <a:cs typeface="Times New Roman"/>
                <a:sym typeface="Times New Roman"/>
              </a:rPr>
              <a:t>1</a:t>
            </a:fld>
            <a:endParaRPr lang="en-US" sz="13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1173163" y="688975"/>
            <a:ext cx="46926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93" name="Shape 293"/>
          <p:cNvSpPr txBox="1">
            <a:spLocks noGrp="1"/>
          </p:cNvSpPr>
          <p:nvPr>
            <p:ph type="body" idx="1"/>
          </p:nvPr>
        </p:nvSpPr>
        <p:spPr>
          <a:xfrm>
            <a:off x="919237" y="4438355"/>
            <a:ext cx="5198938" cy="4207854"/>
          </a:xfrm>
          <a:prstGeom prst="rect">
            <a:avLst/>
          </a:prstGeom>
          <a:noFill/>
          <a:ln>
            <a:noFill/>
          </a:ln>
        </p:spPr>
        <p:txBody>
          <a:bodyPr lIns="91625" tIns="45800" rIns="91625" bIns="458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
        <p:nvSpPr>
          <p:cNvPr id="294" name="Shape 294"/>
          <p:cNvSpPr txBox="1">
            <a:spLocks noGrp="1"/>
          </p:cNvSpPr>
          <p:nvPr>
            <p:ph type="sldNum" idx="12"/>
          </p:nvPr>
        </p:nvSpPr>
        <p:spPr>
          <a:xfrm>
            <a:off x="3977530" y="8875121"/>
            <a:ext cx="3059882" cy="459413"/>
          </a:xfrm>
          <a:prstGeom prst="rect">
            <a:avLst/>
          </a:prstGeom>
          <a:noFill/>
          <a:ln>
            <a:noFill/>
          </a:ln>
        </p:spPr>
        <p:txBody>
          <a:bodyPr lIns="91625" tIns="45800" rIns="91625" bIns="45800" anchor="b" anchorCtr="0">
            <a:noAutofit/>
          </a:bodyPr>
          <a:lstStyle/>
          <a:p>
            <a:pPr marL="0" marR="0" lvl="0" indent="0" algn="r" rtl="0">
              <a:spcBef>
                <a:spcPts val="0"/>
              </a:spcBef>
              <a:spcAft>
                <a:spcPts val="0"/>
              </a:spcAft>
              <a:buSzPct val="25000"/>
              <a:buNone/>
            </a:pPr>
            <a:fld id="{00000000-1234-1234-1234-123412341234}" type="slidenum">
              <a:rPr lang="en-US" sz="1300">
                <a:solidFill>
                  <a:srgbClr val="000000"/>
                </a:solidFill>
                <a:latin typeface="Times New Roman"/>
                <a:ea typeface="Times New Roman"/>
                <a:cs typeface="Times New Roman"/>
                <a:sym typeface="Times New Roman"/>
              </a:rPr>
              <a:t>10</a:t>
            </a:fld>
            <a:endParaRPr lang="en-US" sz="13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1173163" y="688975"/>
            <a:ext cx="46926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01" name="Shape 301"/>
          <p:cNvSpPr txBox="1">
            <a:spLocks noGrp="1"/>
          </p:cNvSpPr>
          <p:nvPr>
            <p:ph type="body" idx="1"/>
          </p:nvPr>
        </p:nvSpPr>
        <p:spPr>
          <a:xfrm>
            <a:off x="919237" y="4438355"/>
            <a:ext cx="5198938" cy="4207854"/>
          </a:xfrm>
          <a:prstGeom prst="rect">
            <a:avLst/>
          </a:prstGeom>
          <a:noFill/>
          <a:ln>
            <a:noFill/>
          </a:ln>
        </p:spPr>
        <p:txBody>
          <a:bodyPr lIns="91625" tIns="45800" rIns="91625" bIns="458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Times New Roman"/>
              <a:ea typeface="Times New Roman"/>
              <a:cs typeface="Times New Roman"/>
              <a:sym typeface="Times New Roman"/>
            </a:endParaRPr>
          </a:p>
        </p:txBody>
      </p:sp>
      <p:sp>
        <p:nvSpPr>
          <p:cNvPr id="302" name="Shape 302"/>
          <p:cNvSpPr txBox="1">
            <a:spLocks noGrp="1"/>
          </p:cNvSpPr>
          <p:nvPr>
            <p:ph type="sldNum" idx="12"/>
          </p:nvPr>
        </p:nvSpPr>
        <p:spPr>
          <a:xfrm>
            <a:off x="3977530" y="8875121"/>
            <a:ext cx="3059882" cy="459413"/>
          </a:xfrm>
          <a:prstGeom prst="rect">
            <a:avLst/>
          </a:prstGeom>
          <a:noFill/>
          <a:ln>
            <a:noFill/>
          </a:ln>
        </p:spPr>
        <p:txBody>
          <a:bodyPr lIns="91625" tIns="45800" rIns="91625" bIns="45800" anchor="b" anchorCtr="0">
            <a:noAutofit/>
          </a:bodyPr>
          <a:lstStyle/>
          <a:p>
            <a:pPr marL="0" marR="0" lvl="0" indent="0" algn="r" rtl="0">
              <a:spcBef>
                <a:spcPts val="0"/>
              </a:spcBef>
              <a:spcAft>
                <a:spcPts val="0"/>
              </a:spcAft>
              <a:buSzPct val="25000"/>
              <a:buNone/>
            </a:pPr>
            <a:fld id="{00000000-1234-1234-1234-123412341234}" type="slidenum">
              <a:rPr lang="en-US" sz="1300">
                <a:solidFill>
                  <a:srgbClr val="000000"/>
                </a:solidFill>
                <a:latin typeface="Times New Roman"/>
                <a:ea typeface="Times New Roman"/>
                <a:cs typeface="Times New Roman"/>
                <a:sym typeface="Times New Roman"/>
              </a:rPr>
              <a:t>11</a:t>
            </a:fld>
            <a:endParaRPr lang="en-US" sz="13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1173163" y="688975"/>
            <a:ext cx="46926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13" name="Shape 313"/>
          <p:cNvSpPr txBox="1">
            <a:spLocks noGrp="1"/>
          </p:cNvSpPr>
          <p:nvPr>
            <p:ph type="body" idx="1"/>
          </p:nvPr>
        </p:nvSpPr>
        <p:spPr>
          <a:xfrm>
            <a:off x="919237" y="4438355"/>
            <a:ext cx="5198938" cy="4207854"/>
          </a:xfrm>
          <a:prstGeom prst="rect">
            <a:avLst/>
          </a:prstGeom>
          <a:noFill/>
          <a:ln>
            <a:noFill/>
          </a:ln>
        </p:spPr>
        <p:txBody>
          <a:bodyPr lIns="91625" tIns="45800" rIns="91625" bIns="458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Times New Roman"/>
              <a:ea typeface="Times New Roman"/>
              <a:cs typeface="Times New Roman"/>
              <a:sym typeface="Times New Roman"/>
            </a:endParaRPr>
          </a:p>
        </p:txBody>
      </p:sp>
      <p:sp>
        <p:nvSpPr>
          <p:cNvPr id="314" name="Shape 314"/>
          <p:cNvSpPr txBox="1">
            <a:spLocks noGrp="1"/>
          </p:cNvSpPr>
          <p:nvPr>
            <p:ph type="sldNum" idx="12"/>
          </p:nvPr>
        </p:nvSpPr>
        <p:spPr>
          <a:xfrm>
            <a:off x="3977530" y="8875121"/>
            <a:ext cx="3059882" cy="459413"/>
          </a:xfrm>
          <a:prstGeom prst="rect">
            <a:avLst/>
          </a:prstGeom>
          <a:noFill/>
          <a:ln>
            <a:noFill/>
          </a:ln>
        </p:spPr>
        <p:txBody>
          <a:bodyPr lIns="91625" tIns="45800" rIns="91625" bIns="45800" anchor="b" anchorCtr="0">
            <a:noAutofit/>
          </a:bodyPr>
          <a:lstStyle/>
          <a:p>
            <a:pPr marL="0" marR="0" lvl="0" indent="0" algn="r" rtl="0">
              <a:spcBef>
                <a:spcPts val="0"/>
              </a:spcBef>
              <a:spcAft>
                <a:spcPts val="0"/>
              </a:spcAft>
              <a:buSzPct val="25000"/>
              <a:buNone/>
            </a:pPr>
            <a:fld id="{00000000-1234-1234-1234-123412341234}" type="slidenum">
              <a:rPr lang="en-US" sz="1300">
                <a:solidFill>
                  <a:srgbClr val="000000"/>
                </a:solidFill>
                <a:latin typeface="Times New Roman"/>
                <a:ea typeface="Times New Roman"/>
                <a:cs typeface="Times New Roman"/>
                <a:sym typeface="Times New Roman"/>
              </a:rPr>
              <a:t>12</a:t>
            </a:fld>
            <a:endParaRPr lang="en-US" sz="13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1173163" y="688975"/>
            <a:ext cx="46926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84" name="Shape 284"/>
          <p:cNvSpPr txBox="1">
            <a:spLocks noGrp="1"/>
          </p:cNvSpPr>
          <p:nvPr>
            <p:ph type="body" idx="1"/>
          </p:nvPr>
        </p:nvSpPr>
        <p:spPr>
          <a:xfrm>
            <a:off x="919237" y="4438355"/>
            <a:ext cx="5199000" cy="4207800"/>
          </a:xfrm>
          <a:prstGeom prst="rect">
            <a:avLst/>
          </a:prstGeom>
          <a:noFill/>
          <a:ln>
            <a:noFill/>
          </a:ln>
        </p:spPr>
        <p:txBody>
          <a:bodyPr lIns="91625" tIns="45800" rIns="91625" bIns="458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Times New Roman"/>
              <a:ea typeface="Times New Roman"/>
              <a:cs typeface="Times New Roman"/>
              <a:sym typeface="Times New Roman"/>
            </a:endParaRPr>
          </a:p>
        </p:txBody>
      </p:sp>
      <p:sp>
        <p:nvSpPr>
          <p:cNvPr id="285" name="Shape 285"/>
          <p:cNvSpPr txBox="1">
            <a:spLocks noGrp="1"/>
          </p:cNvSpPr>
          <p:nvPr>
            <p:ph type="sldNum" idx="12"/>
          </p:nvPr>
        </p:nvSpPr>
        <p:spPr>
          <a:xfrm>
            <a:off x="3977530" y="8875121"/>
            <a:ext cx="3059999" cy="459300"/>
          </a:xfrm>
          <a:prstGeom prst="rect">
            <a:avLst/>
          </a:prstGeom>
          <a:noFill/>
          <a:ln>
            <a:noFill/>
          </a:ln>
        </p:spPr>
        <p:txBody>
          <a:bodyPr lIns="91625" tIns="45800" rIns="91625" bIns="45800" anchor="b" anchorCtr="0">
            <a:noAutofit/>
          </a:bodyPr>
          <a:lstStyle/>
          <a:p>
            <a:pPr marL="0" marR="0" lvl="0" indent="0" algn="r" rtl="0">
              <a:spcBef>
                <a:spcPts val="0"/>
              </a:spcBef>
              <a:spcAft>
                <a:spcPts val="0"/>
              </a:spcAft>
              <a:buSzPct val="25000"/>
              <a:buNone/>
            </a:pPr>
            <a:fld id="{00000000-1234-1234-1234-123412341234}" type="slidenum">
              <a:rPr lang="en-US" sz="1300">
                <a:solidFill>
                  <a:srgbClr val="000000"/>
                </a:solidFill>
                <a:latin typeface="Times New Roman"/>
                <a:ea typeface="Times New Roman"/>
                <a:cs typeface="Times New Roman"/>
                <a:sym typeface="Times New Roman"/>
              </a:rPr>
              <a:t>13</a:t>
            </a:fld>
            <a:endParaRPr lang="en-US" sz="13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1173163" y="688975"/>
            <a:ext cx="46926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32" name="Shape 332"/>
          <p:cNvSpPr txBox="1">
            <a:spLocks noGrp="1"/>
          </p:cNvSpPr>
          <p:nvPr>
            <p:ph type="body" idx="1"/>
          </p:nvPr>
        </p:nvSpPr>
        <p:spPr>
          <a:xfrm>
            <a:off x="919237" y="4438355"/>
            <a:ext cx="5198938" cy="4207854"/>
          </a:xfrm>
          <a:prstGeom prst="rect">
            <a:avLst/>
          </a:prstGeom>
          <a:noFill/>
          <a:ln>
            <a:noFill/>
          </a:ln>
        </p:spPr>
        <p:txBody>
          <a:bodyPr lIns="91625" tIns="45800" rIns="91625" bIns="45800" anchor="t" anchorCtr="0">
            <a:noAutofit/>
          </a:bodyPr>
          <a:lstStyle/>
          <a:p>
            <a:pPr marL="0" marR="0" lvl="0" indent="0" algn="l" rtl="0">
              <a:spcBef>
                <a:spcPts val="0"/>
              </a:spcBef>
              <a:spcAft>
                <a:spcPts val="0"/>
              </a:spcAft>
              <a:buSzPct val="25000"/>
              <a:buNone/>
            </a:pPr>
            <a:endParaRPr lang="en-US" sz="1200" b="0" i="0" u="none" strike="noStrike" cap="none" dirty="0">
              <a:solidFill>
                <a:schemeClr val="dk1"/>
              </a:solidFill>
              <a:latin typeface="Times New Roman"/>
              <a:ea typeface="Times New Roman"/>
              <a:cs typeface="Times New Roman"/>
              <a:sym typeface="Times New Roman"/>
            </a:endParaRPr>
          </a:p>
        </p:txBody>
      </p:sp>
      <p:sp>
        <p:nvSpPr>
          <p:cNvPr id="333" name="Shape 333"/>
          <p:cNvSpPr txBox="1">
            <a:spLocks noGrp="1"/>
          </p:cNvSpPr>
          <p:nvPr>
            <p:ph type="sldNum" idx="12"/>
          </p:nvPr>
        </p:nvSpPr>
        <p:spPr>
          <a:xfrm>
            <a:off x="3977530" y="8875121"/>
            <a:ext cx="3059882" cy="459413"/>
          </a:xfrm>
          <a:prstGeom prst="rect">
            <a:avLst/>
          </a:prstGeom>
          <a:noFill/>
          <a:ln>
            <a:noFill/>
          </a:ln>
        </p:spPr>
        <p:txBody>
          <a:bodyPr lIns="91625" tIns="45800" rIns="91625" bIns="458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Times New Roman"/>
                <a:ea typeface="Times New Roman"/>
                <a:cs typeface="Times New Roman"/>
                <a:sym typeface="Times New Roman"/>
              </a:rPr>
              <a:t>14</a:t>
            </a:fld>
            <a:endParaRPr lang="en-US" sz="13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1173163" y="688975"/>
            <a:ext cx="46926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42" name="Shape 342"/>
          <p:cNvSpPr txBox="1">
            <a:spLocks noGrp="1"/>
          </p:cNvSpPr>
          <p:nvPr>
            <p:ph type="body" idx="1"/>
          </p:nvPr>
        </p:nvSpPr>
        <p:spPr>
          <a:xfrm>
            <a:off x="919237" y="4438355"/>
            <a:ext cx="5198938" cy="4207854"/>
          </a:xfrm>
          <a:prstGeom prst="rect">
            <a:avLst/>
          </a:prstGeom>
          <a:noFill/>
          <a:ln>
            <a:noFill/>
          </a:ln>
        </p:spPr>
        <p:txBody>
          <a:bodyPr lIns="91625" tIns="45800" rIns="91625" bIns="45800" anchor="t" anchorCtr="0">
            <a:noAutofit/>
          </a:bodyPr>
          <a:lstStyle/>
          <a:p>
            <a:pPr marL="0" marR="0" lvl="0" indent="0" algn="l" rtl="0">
              <a:spcBef>
                <a:spcPts val="0"/>
              </a:spcBef>
              <a:spcAft>
                <a:spcPts val="0"/>
              </a:spcAft>
              <a:buSzPct val="25000"/>
              <a:buNone/>
            </a:pPr>
            <a:endParaRPr lang="en-US" sz="1200" b="0" i="0" u="none" strike="noStrike" cap="none" dirty="0">
              <a:solidFill>
                <a:schemeClr val="dk1"/>
              </a:solidFill>
              <a:latin typeface="Times New Roman"/>
              <a:ea typeface="Times New Roman"/>
              <a:cs typeface="Times New Roman"/>
              <a:sym typeface="Times New Roman"/>
            </a:endParaRPr>
          </a:p>
        </p:txBody>
      </p:sp>
      <p:sp>
        <p:nvSpPr>
          <p:cNvPr id="343" name="Shape 343"/>
          <p:cNvSpPr txBox="1">
            <a:spLocks noGrp="1"/>
          </p:cNvSpPr>
          <p:nvPr>
            <p:ph type="sldNum" idx="12"/>
          </p:nvPr>
        </p:nvSpPr>
        <p:spPr>
          <a:xfrm>
            <a:off x="3977530" y="8875121"/>
            <a:ext cx="3059882" cy="459413"/>
          </a:xfrm>
          <a:prstGeom prst="rect">
            <a:avLst/>
          </a:prstGeom>
          <a:noFill/>
          <a:ln>
            <a:noFill/>
          </a:ln>
        </p:spPr>
        <p:txBody>
          <a:bodyPr lIns="91625" tIns="45800" rIns="91625" bIns="458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Times New Roman"/>
                <a:ea typeface="Times New Roman"/>
                <a:cs typeface="Times New Roman"/>
                <a:sym typeface="Times New Roman"/>
              </a:rPr>
              <a:t>15</a:t>
            </a:fld>
            <a:endParaRPr lang="en-US" sz="13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1173163" y="688975"/>
            <a:ext cx="46926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52" name="Shape 352"/>
          <p:cNvSpPr txBox="1">
            <a:spLocks noGrp="1"/>
          </p:cNvSpPr>
          <p:nvPr>
            <p:ph type="body" idx="1"/>
          </p:nvPr>
        </p:nvSpPr>
        <p:spPr>
          <a:xfrm>
            <a:off x="919237" y="4438355"/>
            <a:ext cx="5198938" cy="4207854"/>
          </a:xfrm>
          <a:prstGeom prst="rect">
            <a:avLst/>
          </a:prstGeom>
          <a:noFill/>
          <a:ln>
            <a:noFill/>
          </a:ln>
        </p:spPr>
        <p:txBody>
          <a:bodyPr lIns="91625" tIns="45800" rIns="91625" bIns="458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Times New Roman"/>
              <a:ea typeface="Times New Roman"/>
              <a:cs typeface="Times New Roman"/>
              <a:sym typeface="Times New Roman"/>
            </a:endParaRPr>
          </a:p>
        </p:txBody>
      </p:sp>
      <p:sp>
        <p:nvSpPr>
          <p:cNvPr id="353" name="Shape 353"/>
          <p:cNvSpPr txBox="1">
            <a:spLocks noGrp="1"/>
          </p:cNvSpPr>
          <p:nvPr>
            <p:ph type="sldNum" idx="12"/>
          </p:nvPr>
        </p:nvSpPr>
        <p:spPr>
          <a:xfrm>
            <a:off x="3977530" y="8875121"/>
            <a:ext cx="3059882" cy="459413"/>
          </a:xfrm>
          <a:prstGeom prst="rect">
            <a:avLst/>
          </a:prstGeom>
          <a:noFill/>
          <a:ln>
            <a:noFill/>
          </a:ln>
        </p:spPr>
        <p:txBody>
          <a:bodyPr lIns="91625" tIns="45800" rIns="91625" bIns="458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Times New Roman"/>
                <a:ea typeface="Times New Roman"/>
                <a:cs typeface="Times New Roman"/>
                <a:sym typeface="Times New Roman"/>
              </a:rPr>
              <a:t>16</a:t>
            </a:fld>
            <a:endParaRPr lang="en-US" sz="13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1173163" y="688975"/>
            <a:ext cx="46926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60" name="Shape 360"/>
          <p:cNvSpPr txBox="1">
            <a:spLocks noGrp="1"/>
          </p:cNvSpPr>
          <p:nvPr>
            <p:ph type="body" idx="1"/>
          </p:nvPr>
        </p:nvSpPr>
        <p:spPr>
          <a:xfrm>
            <a:off x="919237" y="4438355"/>
            <a:ext cx="5198938" cy="4207854"/>
          </a:xfrm>
          <a:prstGeom prst="rect">
            <a:avLst/>
          </a:prstGeom>
          <a:noFill/>
          <a:ln>
            <a:noFill/>
          </a:ln>
        </p:spPr>
        <p:txBody>
          <a:bodyPr lIns="91625" tIns="45800" rIns="91625" bIns="458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Times New Roman"/>
              <a:ea typeface="Times New Roman"/>
              <a:cs typeface="Times New Roman"/>
              <a:sym typeface="Times New Roman"/>
            </a:endParaRPr>
          </a:p>
        </p:txBody>
      </p:sp>
      <p:sp>
        <p:nvSpPr>
          <p:cNvPr id="361" name="Shape 361"/>
          <p:cNvSpPr txBox="1">
            <a:spLocks noGrp="1"/>
          </p:cNvSpPr>
          <p:nvPr>
            <p:ph type="sldNum" idx="12"/>
          </p:nvPr>
        </p:nvSpPr>
        <p:spPr>
          <a:xfrm>
            <a:off x="3977530" y="8875121"/>
            <a:ext cx="3059882" cy="459413"/>
          </a:xfrm>
          <a:prstGeom prst="rect">
            <a:avLst/>
          </a:prstGeom>
          <a:noFill/>
          <a:ln>
            <a:noFill/>
          </a:ln>
        </p:spPr>
        <p:txBody>
          <a:bodyPr lIns="91625" tIns="45800" rIns="91625" bIns="458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Times New Roman"/>
                <a:ea typeface="Times New Roman"/>
                <a:cs typeface="Times New Roman"/>
                <a:sym typeface="Times New Roman"/>
              </a:rPr>
              <a:t>17</a:t>
            </a:fld>
            <a:endParaRPr lang="en-US" sz="13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a:spLocks noGrp="1" noRot="1" noChangeAspect="1"/>
          </p:cNvSpPr>
          <p:nvPr>
            <p:ph type="sldImg" idx="2"/>
          </p:nvPr>
        </p:nvSpPr>
        <p:spPr>
          <a:xfrm>
            <a:off x="1173163" y="688975"/>
            <a:ext cx="46926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68" name="Shape 368"/>
          <p:cNvSpPr txBox="1">
            <a:spLocks noGrp="1"/>
          </p:cNvSpPr>
          <p:nvPr>
            <p:ph type="body" idx="1"/>
          </p:nvPr>
        </p:nvSpPr>
        <p:spPr>
          <a:xfrm>
            <a:off x="919237" y="4438355"/>
            <a:ext cx="5199000" cy="4207800"/>
          </a:xfrm>
          <a:prstGeom prst="rect">
            <a:avLst/>
          </a:prstGeom>
          <a:noFill/>
          <a:ln>
            <a:noFill/>
          </a:ln>
        </p:spPr>
        <p:txBody>
          <a:bodyPr lIns="91625" tIns="45800" rIns="91625" bIns="45800" anchor="t" anchorCtr="0">
            <a:noAutofit/>
          </a:bodyPr>
          <a:lstStyle/>
          <a:p>
            <a:pPr marL="0" marR="0" lvl="0" indent="0" algn="l" rtl="0">
              <a:spcBef>
                <a:spcPts val="0"/>
              </a:spcBef>
              <a:spcAft>
                <a:spcPts val="0"/>
              </a:spcAft>
              <a:buSzPct val="25000"/>
              <a:buNone/>
            </a:pPr>
            <a:endParaRPr lang="en-US" dirty="0"/>
          </a:p>
        </p:txBody>
      </p:sp>
      <p:sp>
        <p:nvSpPr>
          <p:cNvPr id="369" name="Shape 369"/>
          <p:cNvSpPr txBox="1">
            <a:spLocks noGrp="1"/>
          </p:cNvSpPr>
          <p:nvPr>
            <p:ph type="sldNum" idx="12"/>
          </p:nvPr>
        </p:nvSpPr>
        <p:spPr>
          <a:xfrm>
            <a:off x="3977530" y="8875121"/>
            <a:ext cx="3059999" cy="459300"/>
          </a:xfrm>
          <a:prstGeom prst="rect">
            <a:avLst/>
          </a:prstGeom>
          <a:noFill/>
          <a:ln>
            <a:noFill/>
          </a:ln>
        </p:spPr>
        <p:txBody>
          <a:bodyPr lIns="91625" tIns="45800" rIns="91625" bIns="458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Times New Roman"/>
                <a:ea typeface="Times New Roman"/>
                <a:cs typeface="Times New Roman"/>
                <a:sym typeface="Times New Roman"/>
              </a:rPr>
              <a:t>18</a:t>
            </a:fld>
            <a:endParaRPr lang="en-US" sz="13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a:spLocks noGrp="1" noRot="1" noChangeAspect="1"/>
          </p:cNvSpPr>
          <p:nvPr>
            <p:ph type="sldImg" idx="2"/>
          </p:nvPr>
        </p:nvSpPr>
        <p:spPr>
          <a:xfrm>
            <a:off x="1173163" y="688975"/>
            <a:ext cx="4692650" cy="35194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6" name="Shape 376"/>
          <p:cNvSpPr txBox="1">
            <a:spLocks noGrp="1"/>
          </p:cNvSpPr>
          <p:nvPr>
            <p:ph type="body" idx="1"/>
          </p:nvPr>
        </p:nvSpPr>
        <p:spPr>
          <a:xfrm>
            <a:off x="919237" y="4438355"/>
            <a:ext cx="5199000" cy="4207800"/>
          </a:xfrm>
          <a:prstGeom prst="rect">
            <a:avLst/>
          </a:prstGeom>
        </p:spPr>
        <p:txBody>
          <a:bodyPr lIns="91425" tIns="91425" rIns="91425" bIns="91425" anchor="t" anchorCtr="0">
            <a:noAutofit/>
          </a:bodyPr>
          <a:lstStyle/>
          <a:p>
            <a:pPr lvl="0">
              <a:spcBef>
                <a:spcPts val="0"/>
              </a:spcBef>
              <a:buNone/>
            </a:pPr>
            <a:endParaRPr dirty="0"/>
          </a:p>
        </p:txBody>
      </p:sp>
      <p:sp>
        <p:nvSpPr>
          <p:cNvPr id="377" name="Shape 377"/>
          <p:cNvSpPr txBox="1">
            <a:spLocks noGrp="1"/>
          </p:cNvSpPr>
          <p:nvPr>
            <p:ph type="sldNum" idx="12"/>
          </p:nvPr>
        </p:nvSpPr>
        <p:spPr>
          <a:xfrm>
            <a:off x="3977530" y="8875121"/>
            <a:ext cx="3059999" cy="459300"/>
          </a:xfrm>
          <a:prstGeom prst="rect">
            <a:avLst/>
          </a:prstGeom>
        </p:spPr>
        <p:txBody>
          <a:bodyPr lIns="91625" tIns="45800" rIns="91625" bIns="45800" anchor="b" anchorCtr="0">
            <a:noAutofit/>
          </a:bodyPr>
          <a:lstStyle/>
          <a:p>
            <a:pPr lvl="0">
              <a:spcBef>
                <a:spcPts val="0"/>
              </a:spcBef>
              <a:buClr>
                <a:srgbClr val="000000"/>
              </a:buClr>
              <a:buSzPct val="25000"/>
              <a:buFont typeface="Arial"/>
              <a:buNone/>
            </a:pPr>
            <a:fld id="{00000000-1234-1234-1234-123412341234}" type="slidenum">
              <a:rPr lang="en-US"/>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1173163" y="688975"/>
            <a:ext cx="46926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04" name="Shape 204"/>
          <p:cNvSpPr txBox="1">
            <a:spLocks noGrp="1"/>
          </p:cNvSpPr>
          <p:nvPr>
            <p:ph type="body" idx="1"/>
          </p:nvPr>
        </p:nvSpPr>
        <p:spPr>
          <a:xfrm>
            <a:off x="919237" y="4438355"/>
            <a:ext cx="5199000" cy="4207800"/>
          </a:xfrm>
          <a:prstGeom prst="rect">
            <a:avLst/>
          </a:prstGeom>
          <a:noFill/>
          <a:ln>
            <a:noFill/>
          </a:ln>
        </p:spPr>
        <p:txBody>
          <a:bodyPr lIns="91625" tIns="45800" rIns="91625" bIns="458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Times New Roman"/>
              <a:ea typeface="Times New Roman"/>
              <a:cs typeface="Times New Roman"/>
              <a:sym typeface="Times New Roman"/>
            </a:endParaRPr>
          </a:p>
        </p:txBody>
      </p:sp>
      <p:sp>
        <p:nvSpPr>
          <p:cNvPr id="205" name="Shape 205"/>
          <p:cNvSpPr txBox="1">
            <a:spLocks noGrp="1"/>
          </p:cNvSpPr>
          <p:nvPr>
            <p:ph type="sldNum" idx="12"/>
          </p:nvPr>
        </p:nvSpPr>
        <p:spPr>
          <a:xfrm>
            <a:off x="3977530" y="8875121"/>
            <a:ext cx="3059999" cy="459300"/>
          </a:xfrm>
          <a:prstGeom prst="rect">
            <a:avLst/>
          </a:prstGeom>
          <a:noFill/>
          <a:ln>
            <a:noFill/>
          </a:ln>
        </p:spPr>
        <p:txBody>
          <a:bodyPr lIns="91625" tIns="45800" rIns="91625" bIns="458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Times New Roman"/>
                <a:ea typeface="Times New Roman"/>
                <a:cs typeface="Times New Roman"/>
                <a:sym typeface="Times New Roman"/>
              </a:rPr>
              <a:t>2</a:t>
            </a:fld>
            <a:endParaRPr lang="en-US" sz="13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1173163" y="688975"/>
            <a:ext cx="46926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84" name="Shape 384"/>
          <p:cNvSpPr txBox="1">
            <a:spLocks noGrp="1"/>
          </p:cNvSpPr>
          <p:nvPr>
            <p:ph type="body" idx="1"/>
          </p:nvPr>
        </p:nvSpPr>
        <p:spPr>
          <a:xfrm>
            <a:off x="919237" y="4438355"/>
            <a:ext cx="5198938" cy="4207854"/>
          </a:xfrm>
          <a:prstGeom prst="rect">
            <a:avLst/>
          </a:prstGeom>
          <a:noFill/>
          <a:ln>
            <a:noFill/>
          </a:ln>
        </p:spPr>
        <p:txBody>
          <a:bodyPr lIns="91625" tIns="45800" rIns="91625" bIns="458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Times New Roman"/>
              <a:ea typeface="Times New Roman"/>
              <a:cs typeface="Times New Roman"/>
              <a:sym typeface="Times New Roman"/>
            </a:endParaRPr>
          </a:p>
        </p:txBody>
      </p:sp>
      <p:sp>
        <p:nvSpPr>
          <p:cNvPr id="385" name="Shape 385"/>
          <p:cNvSpPr txBox="1">
            <a:spLocks noGrp="1"/>
          </p:cNvSpPr>
          <p:nvPr>
            <p:ph type="sldNum" idx="12"/>
          </p:nvPr>
        </p:nvSpPr>
        <p:spPr>
          <a:xfrm>
            <a:off x="3977530" y="8875121"/>
            <a:ext cx="3059882" cy="459413"/>
          </a:xfrm>
          <a:prstGeom prst="rect">
            <a:avLst/>
          </a:prstGeom>
          <a:noFill/>
          <a:ln>
            <a:noFill/>
          </a:ln>
        </p:spPr>
        <p:txBody>
          <a:bodyPr lIns="91625" tIns="45800" rIns="91625" bIns="458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Times New Roman"/>
                <a:ea typeface="Times New Roman"/>
                <a:cs typeface="Times New Roman"/>
                <a:sym typeface="Times New Roman"/>
              </a:rPr>
              <a:t>20</a:t>
            </a:fld>
            <a:endParaRPr lang="en-US" sz="13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1173163" y="688975"/>
            <a:ext cx="46926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92" name="Shape 392"/>
          <p:cNvSpPr txBox="1">
            <a:spLocks noGrp="1"/>
          </p:cNvSpPr>
          <p:nvPr>
            <p:ph type="body" idx="1"/>
          </p:nvPr>
        </p:nvSpPr>
        <p:spPr>
          <a:xfrm>
            <a:off x="919237" y="4438355"/>
            <a:ext cx="5199000" cy="4207800"/>
          </a:xfrm>
          <a:prstGeom prst="rect">
            <a:avLst/>
          </a:prstGeom>
          <a:noFill/>
          <a:ln>
            <a:noFill/>
          </a:ln>
        </p:spPr>
        <p:txBody>
          <a:bodyPr lIns="91625" tIns="45800" rIns="91625" bIns="458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
        <p:nvSpPr>
          <p:cNvPr id="393" name="Shape 393"/>
          <p:cNvSpPr txBox="1">
            <a:spLocks noGrp="1"/>
          </p:cNvSpPr>
          <p:nvPr>
            <p:ph type="sldNum" idx="12"/>
          </p:nvPr>
        </p:nvSpPr>
        <p:spPr>
          <a:xfrm>
            <a:off x="3977530" y="8875121"/>
            <a:ext cx="3059999" cy="459300"/>
          </a:xfrm>
          <a:prstGeom prst="rect">
            <a:avLst/>
          </a:prstGeom>
          <a:noFill/>
          <a:ln>
            <a:noFill/>
          </a:ln>
        </p:spPr>
        <p:txBody>
          <a:bodyPr lIns="91625" tIns="45800" rIns="91625" bIns="458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Times New Roman"/>
                <a:ea typeface="Times New Roman"/>
                <a:cs typeface="Times New Roman"/>
                <a:sym typeface="Times New Roman"/>
              </a:rPr>
              <a:t>21</a:t>
            </a:fld>
            <a:endParaRPr lang="en-US" sz="13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a:spLocks noGrp="1" noRot="1" noChangeAspect="1"/>
          </p:cNvSpPr>
          <p:nvPr>
            <p:ph type="sldImg" idx="2"/>
          </p:nvPr>
        </p:nvSpPr>
        <p:spPr>
          <a:xfrm>
            <a:off x="1173163" y="688975"/>
            <a:ext cx="46926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01" name="Shape 401"/>
          <p:cNvSpPr txBox="1">
            <a:spLocks noGrp="1"/>
          </p:cNvSpPr>
          <p:nvPr>
            <p:ph type="body" idx="1"/>
          </p:nvPr>
        </p:nvSpPr>
        <p:spPr>
          <a:xfrm>
            <a:off x="919237" y="4438355"/>
            <a:ext cx="5198938" cy="4207854"/>
          </a:xfrm>
          <a:prstGeom prst="rect">
            <a:avLst/>
          </a:prstGeom>
          <a:noFill/>
          <a:ln>
            <a:noFill/>
          </a:ln>
        </p:spPr>
        <p:txBody>
          <a:bodyPr lIns="91625" tIns="45800" rIns="91625" bIns="458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Times New Roman"/>
              <a:ea typeface="Times New Roman"/>
              <a:cs typeface="Times New Roman"/>
              <a:sym typeface="Times New Roman"/>
            </a:endParaRPr>
          </a:p>
        </p:txBody>
      </p:sp>
      <p:sp>
        <p:nvSpPr>
          <p:cNvPr id="402" name="Shape 402"/>
          <p:cNvSpPr txBox="1">
            <a:spLocks noGrp="1"/>
          </p:cNvSpPr>
          <p:nvPr>
            <p:ph type="sldNum" idx="12"/>
          </p:nvPr>
        </p:nvSpPr>
        <p:spPr>
          <a:xfrm>
            <a:off x="3977530" y="8875121"/>
            <a:ext cx="3059882" cy="459413"/>
          </a:xfrm>
          <a:prstGeom prst="rect">
            <a:avLst/>
          </a:prstGeom>
          <a:noFill/>
          <a:ln>
            <a:noFill/>
          </a:ln>
        </p:spPr>
        <p:txBody>
          <a:bodyPr lIns="91625" tIns="45800" rIns="91625" bIns="458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Times New Roman"/>
                <a:ea typeface="Times New Roman"/>
                <a:cs typeface="Times New Roman"/>
                <a:sym typeface="Times New Roman"/>
              </a:rPr>
              <a:t>22</a:t>
            </a:fld>
            <a:endParaRPr lang="en-US" sz="13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a:spLocks noGrp="1" noRot="1" noChangeAspect="1"/>
          </p:cNvSpPr>
          <p:nvPr>
            <p:ph type="sldImg" idx="2"/>
          </p:nvPr>
        </p:nvSpPr>
        <p:spPr>
          <a:xfrm>
            <a:off x="1173163" y="688975"/>
            <a:ext cx="46926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09" name="Shape 409"/>
          <p:cNvSpPr txBox="1">
            <a:spLocks noGrp="1"/>
          </p:cNvSpPr>
          <p:nvPr>
            <p:ph type="body" idx="1"/>
          </p:nvPr>
        </p:nvSpPr>
        <p:spPr>
          <a:xfrm>
            <a:off x="919237" y="4438355"/>
            <a:ext cx="5199000" cy="4207800"/>
          </a:xfrm>
          <a:prstGeom prst="rect">
            <a:avLst/>
          </a:prstGeom>
          <a:noFill/>
          <a:ln>
            <a:noFill/>
          </a:ln>
        </p:spPr>
        <p:txBody>
          <a:bodyPr lIns="91625" tIns="45800" rIns="91625" bIns="458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
        <p:nvSpPr>
          <p:cNvPr id="410" name="Shape 410"/>
          <p:cNvSpPr txBox="1">
            <a:spLocks noGrp="1"/>
          </p:cNvSpPr>
          <p:nvPr>
            <p:ph type="sldNum" idx="12"/>
          </p:nvPr>
        </p:nvSpPr>
        <p:spPr>
          <a:xfrm>
            <a:off x="3977530" y="8875121"/>
            <a:ext cx="3059999" cy="459300"/>
          </a:xfrm>
          <a:prstGeom prst="rect">
            <a:avLst/>
          </a:prstGeom>
          <a:noFill/>
          <a:ln>
            <a:noFill/>
          </a:ln>
        </p:spPr>
        <p:txBody>
          <a:bodyPr lIns="91625" tIns="45800" rIns="91625" bIns="458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Times New Roman"/>
                <a:ea typeface="Times New Roman"/>
                <a:cs typeface="Times New Roman"/>
                <a:sym typeface="Times New Roman"/>
              </a:rPr>
              <a:t>23</a:t>
            </a:fld>
            <a:endParaRPr lang="en-US" sz="13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a:spLocks noGrp="1" noRot="1" noChangeAspect="1"/>
          </p:cNvSpPr>
          <p:nvPr>
            <p:ph type="sldImg" idx="2"/>
          </p:nvPr>
        </p:nvSpPr>
        <p:spPr>
          <a:xfrm>
            <a:off x="1173163" y="688975"/>
            <a:ext cx="46926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18" name="Shape 418"/>
          <p:cNvSpPr txBox="1">
            <a:spLocks noGrp="1"/>
          </p:cNvSpPr>
          <p:nvPr>
            <p:ph type="body" idx="1"/>
          </p:nvPr>
        </p:nvSpPr>
        <p:spPr>
          <a:xfrm>
            <a:off x="919237" y="4438355"/>
            <a:ext cx="5199000" cy="4207800"/>
          </a:xfrm>
          <a:prstGeom prst="rect">
            <a:avLst/>
          </a:prstGeom>
          <a:noFill/>
          <a:ln>
            <a:noFill/>
          </a:ln>
        </p:spPr>
        <p:txBody>
          <a:bodyPr lIns="91625" tIns="45800" rIns="91625" bIns="458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Times New Roman"/>
              <a:ea typeface="Times New Roman"/>
              <a:cs typeface="Times New Roman"/>
              <a:sym typeface="Times New Roman"/>
            </a:endParaRPr>
          </a:p>
        </p:txBody>
      </p:sp>
      <p:sp>
        <p:nvSpPr>
          <p:cNvPr id="419" name="Shape 419"/>
          <p:cNvSpPr txBox="1">
            <a:spLocks noGrp="1"/>
          </p:cNvSpPr>
          <p:nvPr>
            <p:ph type="sldNum" idx="12"/>
          </p:nvPr>
        </p:nvSpPr>
        <p:spPr>
          <a:xfrm>
            <a:off x="3977530" y="8875121"/>
            <a:ext cx="3059999" cy="459300"/>
          </a:xfrm>
          <a:prstGeom prst="rect">
            <a:avLst/>
          </a:prstGeom>
          <a:noFill/>
          <a:ln>
            <a:noFill/>
          </a:ln>
        </p:spPr>
        <p:txBody>
          <a:bodyPr lIns="91625" tIns="45800" rIns="91625" bIns="458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Times New Roman"/>
                <a:ea typeface="Times New Roman"/>
                <a:cs typeface="Times New Roman"/>
                <a:sym typeface="Times New Roman"/>
              </a:rPr>
              <a:t>24</a:t>
            </a:fld>
            <a:endParaRPr lang="en-US" sz="13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a:spLocks noGrp="1" noRot="1" noChangeAspect="1"/>
          </p:cNvSpPr>
          <p:nvPr>
            <p:ph type="sldImg" idx="2"/>
          </p:nvPr>
        </p:nvSpPr>
        <p:spPr>
          <a:xfrm>
            <a:off x="1173163" y="688975"/>
            <a:ext cx="46926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27" name="Shape 427"/>
          <p:cNvSpPr txBox="1">
            <a:spLocks noGrp="1"/>
          </p:cNvSpPr>
          <p:nvPr>
            <p:ph type="body" idx="1"/>
          </p:nvPr>
        </p:nvSpPr>
        <p:spPr>
          <a:xfrm>
            <a:off x="919237" y="4438355"/>
            <a:ext cx="5199000" cy="4207800"/>
          </a:xfrm>
          <a:prstGeom prst="rect">
            <a:avLst/>
          </a:prstGeom>
          <a:noFill/>
          <a:ln>
            <a:noFill/>
          </a:ln>
        </p:spPr>
        <p:txBody>
          <a:bodyPr lIns="91625" tIns="45800" rIns="91625" bIns="458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
        <p:nvSpPr>
          <p:cNvPr id="428" name="Shape 428"/>
          <p:cNvSpPr txBox="1">
            <a:spLocks noGrp="1"/>
          </p:cNvSpPr>
          <p:nvPr>
            <p:ph type="sldNum" idx="12"/>
          </p:nvPr>
        </p:nvSpPr>
        <p:spPr>
          <a:xfrm>
            <a:off x="3977530" y="8875121"/>
            <a:ext cx="3059999" cy="459300"/>
          </a:xfrm>
          <a:prstGeom prst="rect">
            <a:avLst/>
          </a:prstGeom>
          <a:noFill/>
          <a:ln>
            <a:noFill/>
          </a:ln>
        </p:spPr>
        <p:txBody>
          <a:bodyPr lIns="91625" tIns="45800" rIns="91625" bIns="458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Times New Roman"/>
                <a:ea typeface="Times New Roman"/>
                <a:cs typeface="Times New Roman"/>
                <a:sym typeface="Times New Roman"/>
              </a:rPr>
              <a:t>25</a:t>
            </a:fld>
            <a:endParaRPr lang="en-US" sz="13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a:spLocks noGrp="1" noRot="1" noChangeAspect="1"/>
          </p:cNvSpPr>
          <p:nvPr>
            <p:ph type="sldImg" idx="2"/>
          </p:nvPr>
        </p:nvSpPr>
        <p:spPr>
          <a:xfrm>
            <a:off x="1173163" y="688975"/>
            <a:ext cx="46926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36" name="Shape 436"/>
          <p:cNvSpPr txBox="1">
            <a:spLocks noGrp="1"/>
          </p:cNvSpPr>
          <p:nvPr>
            <p:ph type="body" idx="1"/>
          </p:nvPr>
        </p:nvSpPr>
        <p:spPr>
          <a:xfrm>
            <a:off x="919237" y="4438355"/>
            <a:ext cx="5198938" cy="4207854"/>
          </a:xfrm>
          <a:prstGeom prst="rect">
            <a:avLst/>
          </a:prstGeom>
          <a:noFill/>
          <a:ln>
            <a:noFill/>
          </a:ln>
        </p:spPr>
        <p:txBody>
          <a:bodyPr lIns="91625" tIns="45800" rIns="91625" bIns="45800" anchor="t" anchorCtr="0">
            <a:noAutofit/>
          </a:bodyPr>
          <a:lstStyle/>
          <a:p>
            <a:pPr marL="0" marR="0" lvl="0" indent="0" algn="l" rtl="0">
              <a:spcBef>
                <a:spcPts val="0"/>
              </a:spcBef>
              <a:spcAft>
                <a:spcPts val="0"/>
              </a:spcAft>
              <a:buSzPct val="25000"/>
              <a:buNone/>
            </a:pPr>
            <a:endParaRPr lang="en-US" sz="1200" b="0" i="0" u="none" strike="noStrike" cap="none" dirty="0">
              <a:solidFill>
                <a:schemeClr val="dk1"/>
              </a:solidFill>
              <a:latin typeface="Times New Roman"/>
              <a:ea typeface="Times New Roman"/>
              <a:cs typeface="Times New Roman"/>
              <a:sym typeface="Times New Roman"/>
            </a:endParaRPr>
          </a:p>
        </p:txBody>
      </p:sp>
      <p:sp>
        <p:nvSpPr>
          <p:cNvPr id="437" name="Shape 437"/>
          <p:cNvSpPr txBox="1">
            <a:spLocks noGrp="1"/>
          </p:cNvSpPr>
          <p:nvPr>
            <p:ph type="sldNum" idx="12"/>
          </p:nvPr>
        </p:nvSpPr>
        <p:spPr>
          <a:xfrm>
            <a:off x="3977530" y="8875121"/>
            <a:ext cx="3059882" cy="459413"/>
          </a:xfrm>
          <a:prstGeom prst="rect">
            <a:avLst/>
          </a:prstGeom>
          <a:noFill/>
          <a:ln>
            <a:noFill/>
          </a:ln>
        </p:spPr>
        <p:txBody>
          <a:bodyPr lIns="91625" tIns="45800" rIns="91625" bIns="458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Times New Roman"/>
                <a:ea typeface="Times New Roman"/>
                <a:cs typeface="Times New Roman"/>
                <a:sym typeface="Times New Roman"/>
              </a:rPr>
              <a:t>26</a:t>
            </a:fld>
            <a:endParaRPr lang="en-US" sz="13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a:spLocks noGrp="1" noRot="1" noChangeAspect="1"/>
          </p:cNvSpPr>
          <p:nvPr>
            <p:ph type="sldImg" idx="2"/>
          </p:nvPr>
        </p:nvSpPr>
        <p:spPr>
          <a:xfrm>
            <a:off x="1173163" y="688975"/>
            <a:ext cx="46926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47" name="Shape 447"/>
          <p:cNvSpPr txBox="1">
            <a:spLocks noGrp="1"/>
          </p:cNvSpPr>
          <p:nvPr>
            <p:ph type="body" idx="1"/>
          </p:nvPr>
        </p:nvSpPr>
        <p:spPr>
          <a:xfrm>
            <a:off x="919237" y="4438355"/>
            <a:ext cx="5198938" cy="4207854"/>
          </a:xfrm>
          <a:prstGeom prst="rect">
            <a:avLst/>
          </a:prstGeom>
          <a:noFill/>
          <a:ln>
            <a:noFill/>
          </a:ln>
        </p:spPr>
        <p:txBody>
          <a:bodyPr lIns="91625" tIns="45800" rIns="91625" bIns="458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Times New Roman"/>
              <a:ea typeface="Times New Roman"/>
              <a:cs typeface="Times New Roman"/>
              <a:sym typeface="Times New Roman"/>
            </a:endParaRPr>
          </a:p>
        </p:txBody>
      </p:sp>
      <p:sp>
        <p:nvSpPr>
          <p:cNvPr id="448" name="Shape 448"/>
          <p:cNvSpPr txBox="1">
            <a:spLocks noGrp="1"/>
          </p:cNvSpPr>
          <p:nvPr>
            <p:ph type="sldNum" idx="12"/>
          </p:nvPr>
        </p:nvSpPr>
        <p:spPr>
          <a:xfrm>
            <a:off x="3977530" y="8875121"/>
            <a:ext cx="3059882" cy="459413"/>
          </a:xfrm>
          <a:prstGeom prst="rect">
            <a:avLst/>
          </a:prstGeom>
          <a:noFill/>
          <a:ln>
            <a:noFill/>
          </a:ln>
        </p:spPr>
        <p:txBody>
          <a:bodyPr lIns="91625" tIns="45800" rIns="91625" bIns="458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Times New Roman"/>
                <a:ea typeface="Times New Roman"/>
                <a:cs typeface="Times New Roman"/>
                <a:sym typeface="Times New Roman"/>
              </a:rPr>
              <a:t>27</a:t>
            </a:fld>
            <a:endParaRPr lang="en-US" sz="13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Shape 456"/>
          <p:cNvSpPr>
            <a:spLocks noGrp="1" noRot="1" noChangeAspect="1"/>
          </p:cNvSpPr>
          <p:nvPr>
            <p:ph type="sldImg" idx="2"/>
          </p:nvPr>
        </p:nvSpPr>
        <p:spPr>
          <a:xfrm>
            <a:off x="1173163" y="688975"/>
            <a:ext cx="46926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57" name="Shape 457"/>
          <p:cNvSpPr txBox="1">
            <a:spLocks noGrp="1"/>
          </p:cNvSpPr>
          <p:nvPr>
            <p:ph type="body" idx="1"/>
          </p:nvPr>
        </p:nvSpPr>
        <p:spPr>
          <a:xfrm>
            <a:off x="919237" y="4438355"/>
            <a:ext cx="5198938" cy="4207854"/>
          </a:xfrm>
          <a:prstGeom prst="rect">
            <a:avLst/>
          </a:prstGeom>
          <a:noFill/>
          <a:ln>
            <a:noFill/>
          </a:ln>
        </p:spPr>
        <p:txBody>
          <a:bodyPr lIns="91625" tIns="45800" rIns="91625" bIns="458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Times New Roman"/>
              <a:ea typeface="Times New Roman"/>
              <a:cs typeface="Times New Roman"/>
              <a:sym typeface="Times New Roman"/>
            </a:endParaRPr>
          </a:p>
        </p:txBody>
      </p:sp>
      <p:sp>
        <p:nvSpPr>
          <p:cNvPr id="458" name="Shape 458"/>
          <p:cNvSpPr txBox="1">
            <a:spLocks noGrp="1"/>
          </p:cNvSpPr>
          <p:nvPr>
            <p:ph type="sldNum" idx="12"/>
          </p:nvPr>
        </p:nvSpPr>
        <p:spPr>
          <a:xfrm>
            <a:off x="3977530" y="8875121"/>
            <a:ext cx="3059882" cy="459413"/>
          </a:xfrm>
          <a:prstGeom prst="rect">
            <a:avLst/>
          </a:prstGeom>
          <a:noFill/>
          <a:ln>
            <a:noFill/>
          </a:ln>
        </p:spPr>
        <p:txBody>
          <a:bodyPr lIns="91625" tIns="45800" rIns="91625" bIns="458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Times New Roman"/>
                <a:ea typeface="Times New Roman"/>
                <a:cs typeface="Times New Roman"/>
                <a:sym typeface="Times New Roman"/>
              </a:rPr>
              <a:t>28</a:t>
            </a:fld>
            <a:endParaRPr lang="en-US" sz="13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a:spLocks noGrp="1" noRot="1" noChangeAspect="1"/>
          </p:cNvSpPr>
          <p:nvPr>
            <p:ph type="sldImg" idx="2"/>
          </p:nvPr>
        </p:nvSpPr>
        <p:spPr>
          <a:xfrm>
            <a:off x="1173163" y="688975"/>
            <a:ext cx="46926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66" name="Shape 466"/>
          <p:cNvSpPr txBox="1">
            <a:spLocks noGrp="1"/>
          </p:cNvSpPr>
          <p:nvPr>
            <p:ph type="body" idx="1"/>
          </p:nvPr>
        </p:nvSpPr>
        <p:spPr>
          <a:xfrm>
            <a:off x="919237" y="4438355"/>
            <a:ext cx="5199000" cy="4207800"/>
          </a:xfrm>
          <a:prstGeom prst="rect">
            <a:avLst/>
          </a:prstGeom>
          <a:noFill/>
          <a:ln>
            <a:noFill/>
          </a:ln>
        </p:spPr>
        <p:txBody>
          <a:bodyPr lIns="91625" tIns="45800" rIns="91625" bIns="458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Times New Roman"/>
              <a:ea typeface="Times New Roman"/>
              <a:cs typeface="Times New Roman"/>
              <a:sym typeface="Times New Roman"/>
            </a:endParaRPr>
          </a:p>
        </p:txBody>
      </p:sp>
      <p:sp>
        <p:nvSpPr>
          <p:cNvPr id="467" name="Shape 467"/>
          <p:cNvSpPr txBox="1">
            <a:spLocks noGrp="1"/>
          </p:cNvSpPr>
          <p:nvPr>
            <p:ph type="sldNum" idx="12"/>
          </p:nvPr>
        </p:nvSpPr>
        <p:spPr>
          <a:xfrm>
            <a:off x="3977530" y="8875121"/>
            <a:ext cx="3059999" cy="459300"/>
          </a:xfrm>
          <a:prstGeom prst="rect">
            <a:avLst/>
          </a:prstGeom>
          <a:noFill/>
          <a:ln>
            <a:noFill/>
          </a:ln>
        </p:spPr>
        <p:txBody>
          <a:bodyPr lIns="91625" tIns="45800" rIns="91625" bIns="458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Times New Roman"/>
                <a:ea typeface="Times New Roman"/>
                <a:cs typeface="Times New Roman"/>
                <a:sym typeface="Times New Roman"/>
              </a:rPr>
              <a:t>29</a:t>
            </a:fld>
            <a:endParaRPr lang="en-US" sz="13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1173163" y="688975"/>
            <a:ext cx="46926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6" name="Shape 196"/>
          <p:cNvSpPr txBox="1">
            <a:spLocks noGrp="1"/>
          </p:cNvSpPr>
          <p:nvPr>
            <p:ph type="body" idx="1"/>
          </p:nvPr>
        </p:nvSpPr>
        <p:spPr>
          <a:xfrm>
            <a:off x="919237" y="4438355"/>
            <a:ext cx="5198938" cy="4207854"/>
          </a:xfrm>
          <a:prstGeom prst="rect">
            <a:avLst/>
          </a:prstGeom>
          <a:noFill/>
          <a:ln>
            <a:noFill/>
          </a:ln>
        </p:spPr>
        <p:txBody>
          <a:bodyPr lIns="91625" tIns="45800" rIns="91625" bIns="45800" anchor="t" anchorCtr="0">
            <a:noAutofit/>
          </a:bodyPr>
          <a:lstStyle/>
          <a:p>
            <a:pPr marL="0" marR="0" lvl="0" indent="0" algn="l" rtl="0">
              <a:spcBef>
                <a:spcPts val="0"/>
              </a:spcBef>
              <a:spcAft>
                <a:spcPts val="0"/>
              </a:spcAft>
              <a:buSzPct val="25000"/>
              <a:buNone/>
            </a:pPr>
            <a:endParaRPr lang="en-US" sz="1200" b="0" i="0" u="none" strike="noStrike" cap="none" dirty="0">
              <a:solidFill>
                <a:schemeClr val="dk1"/>
              </a:solidFill>
              <a:latin typeface="Times New Roman"/>
              <a:ea typeface="Times New Roman"/>
              <a:cs typeface="Times New Roman"/>
              <a:sym typeface="Times New Roman"/>
            </a:endParaRPr>
          </a:p>
        </p:txBody>
      </p:sp>
      <p:sp>
        <p:nvSpPr>
          <p:cNvPr id="197" name="Shape 197"/>
          <p:cNvSpPr txBox="1">
            <a:spLocks noGrp="1"/>
          </p:cNvSpPr>
          <p:nvPr>
            <p:ph type="sldNum" idx="12"/>
          </p:nvPr>
        </p:nvSpPr>
        <p:spPr>
          <a:xfrm>
            <a:off x="3977530" y="8875121"/>
            <a:ext cx="3059882" cy="459413"/>
          </a:xfrm>
          <a:prstGeom prst="rect">
            <a:avLst/>
          </a:prstGeom>
          <a:noFill/>
          <a:ln>
            <a:noFill/>
          </a:ln>
        </p:spPr>
        <p:txBody>
          <a:bodyPr lIns="91625" tIns="45800" rIns="91625" bIns="458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Times New Roman"/>
                <a:ea typeface="Times New Roman"/>
                <a:cs typeface="Times New Roman"/>
                <a:sym typeface="Times New Roman"/>
              </a:rPr>
              <a:t>3</a:t>
            </a:fld>
            <a:endParaRPr lang="en-US" sz="13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a:spLocks noGrp="1" noRot="1" noChangeAspect="1"/>
          </p:cNvSpPr>
          <p:nvPr>
            <p:ph type="sldImg" idx="2"/>
          </p:nvPr>
        </p:nvSpPr>
        <p:spPr>
          <a:xfrm>
            <a:off x="1173163" y="688975"/>
            <a:ext cx="46926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02" name="Shape 502"/>
          <p:cNvSpPr txBox="1">
            <a:spLocks noGrp="1"/>
          </p:cNvSpPr>
          <p:nvPr>
            <p:ph type="body" idx="1"/>
          </p:nvPr>
        </p:nvSpPr>
        <p:spPr>
          <a:xfrm>
            <a:off x="919237" y="4438355"/>
            <a:ext cx="5198938" cy="4207854"/>
          </a:xfrm>
          <a:prstGeom prst="rect">
            <a:avLst/>
          </a:prstGeom>
          <a:noFill/>
          <a:ln>
            <a:noFill/>
          </a:ln>
        </p:spPr>
        <p:txBody>
          <a:bodyPr lIns="91625" tIns="45800" rIns="91625" bIns="458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Times New Roman"/>
              <a:ea typeface="Times New Roman"/>
              <a:cs typeface="Times New Roman"/>
              <a:sym typeface="Times New Roman"/>
            </a:endParaRPr>
          </a:p>
        </p:txBody>
      </p:sp>
      <p:sp>
        <p:nvSpPr>
          <p:cNvPr id="503" name="Shape 503"/>
          <p:cNvSpPr txBox="1">
            <a:spLocks noGrp="1"/>
          </p:cNvSpPr>
          <p:nvPr>
            <p:ph type="sldNum" idx="12"/>
          </p:nvPr>
        </p:nvSpPr>
        <p:spPr>
          <a:xfrm>
            <a:off x="3977530" y="8875121"/>
            <a:ext cx="3059882" cy="459413"/>
          </a:xfrm>
          <a:prstGeom prst="rect">
            <a:avLst/>
          </a:prstGeom>
          <a:noFill/>
          <a:ln>
            <a:noFill/>
          </a:ln>
        </p:spPr>
        <p:txBody>
          <a:bodyPr lIns="91625" tIns="45800" rIns="91625" bIns="458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Times New Roman"/>
                <a:ea typeface="Times New Roman"/>
                <a:cs typeface="Times New Roman"/>
                <a:sym typeface="Times New Roman"/>
              </a:rPr>
              <a:t>30</a:t>
            </a:fld>
            <a:endParaRPr lang="en-US" sz="13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a:spLocks noGrp="1" noRot="1" noChangeAspect="1"/>
          </p:cNvSpPr>
          <p:nvPr>
            <p:ph type="sldImg" idx="2"/>
          </p:nvPr>
        </p:nvSpPr>
        <p:spPr>
          <a:xfrm>
            <a:off x="1173163" y="688975"/>
            <a:ext cx="46926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02" name="Shape 502"/>
          <p:cNvSpPr txBox="1">
            <a:spLocks noGrp="1"/>
          </p:cNvSpPr>
          <p:nvPr>
            <p:ph type="body" idx="1"/>
          </p:nvPr>
        </p:nvSpPr>
        <p:spPr>
          <a:xfrm>
            <a:off x="919237" y="4438355"/>
            <a:ext cx="5198938" cy="4207854"/>
          </a:xfrm>
          <a:prstGeom prst="rect">
            <a:avLst/>
          </a:prstGeom>
          <a:noFill/>
          <a:ln>
            <a:noFill/>
          </a:ln>
        </p:spPr>
        <p:txBody>
          <a:bodyPr lIns="91625" tIns="45800" rIns="91625" bIns="458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Times New Roman"/>
              <a:ea typeface="Times New Roman"/>
              <a:cs typeface="Times New Roman"/>
              <a:sym typeface="Times New Roman"/>
            </a:endParaRPr>
          </a:p>
        </p:txBody>
      </p:sp>
      <p:sp>
        <p:nvSpPr>
          <p:cNvPr id="503" name="Shape 503"/>
          <p:cNvSpPr txBox="1">
            <a:spLocks noGrp="1"/>
          </p:cNvSpPr>
          <p:nvPr>
            <p:ph type="sldNum" idx="12"/>
          </p:nvPr>
        </p:nvSpPr>
        <p:spPr>
          <a:xfrm>
            <a:off x="3977530" y="8875121"/>
            <a:ext cx="3059882" cy="459413"/>
          </a:xfrm>
          <a:prstGeom prst="rect">
            <a:avLst/>
          </a:prstGeom>
          <a:noFill/>
          <a:ln>
            <a:noFill/>
          </a:ln>
        </p:spPr>
        <p:txBody>
          <a:bodyPr lIns="91625" tIns="45800" rIns="91625" bIns="458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Times New Roman"/>
                <a:ea typeface="Times New Roman"/>
                <a:cs typeface="Times New Roman"/>
                <a:sym typeface="Times New Roman"/>
              </a:rPr>
              <a:t>31</a:t>
            </a:fld>
            <a:endParaRPr lang="en-US" sz="13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0888462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a:spLocks noGrp="1" noRot="1" noChangeAspect="1"/>
          </p:cNvSpPr>
          <p:nvPr>
            <p:ph type="sldImg" idx="2"/>
          </p:nvPr>
        </p:nvSpPr>
        <p:spPr>
          <a:xfrm>
            <a:off x="1173163" y="688975"/>
            <a:ext cx="46926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02" name="Shape 502"/>
          <p:cNvSpPr txBox="1">
            <a:spLocks noGrp="1"/>
          </p:cNvSpPr>
          <p:nvPr>
            <p:ph type="body" idx="1"/>
          </p:nvPr>
        </p:nvSpPr>
        <p:spPr>
          <a:xfrm>
            <a:off x="919237" y="4438355"/>
            <a:ext cx="5198938" cy="4207854"/>
          </a:xfrm>
          <a:prstGeom prst="rect">
            <a:avLst/>
          </a:prstGeom>
          <a:noFill/>
          <a:ln>
            <a:noFill/>
          </a:ln>
        </p:spPr>
        <p:txBody>
          <a:bodyPr lIns="91625" tIns="45800" rIns="91625" bIns="458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Times New Roman"/>
              <a:ea typeface="Times New Roman"/>
              <a:cs typeface="Times New Roman"/>
              <a:sym typeface="Times New Roman"/>
            </a:endParaRPr>
          </a:p>
        </p:txBody>
      </p:sp>
      <p:sp>
        <p:nvSpPr>
          <p:cNvPr id="503" name="Shape 503"/>
          <p:cNvSpPr txBox="1">
            <a:spLocks noGrp="1"/>
          </p:cNvSpPr>
          <p:nvPr>
            <p:ph type="sldNum" idx="12"/>
          </p:nvPr>
        </p:nvSpPr>
        <p:spPr>
          <a:xfrm>
            <a:off x="3977530" y="8875121"/>
            <a:ext cx="3059882" cy="459413"/>
          </a:xfrm>
          <a:prstGeom prst="rect">
            <a:avLst/>
          </a:prstGeom>
          <a:noFill/>
          <a:ln>
            <a:noFill/>
          </a:ln>
        </p:spPr>
        <p:txBody>
          <a:bodyPr lIns="91625" tIns="45800" rIns="91625" bIns="458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Times New Roman"/>
                <a:ea typeface="Times New Roman"/>
                <a:cs typeface="Times New Roman"/>
                <a:sym typeface="Times New Roman"/>
              </a:rPr>
              <a:t>32</a:t>
            </a:fld>
            <a:endParaRPr lang="en-US" sz="13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62221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1173163" y="688975"/>
            <a:ext cx="46926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17" name="Shape 217"/>
          <p:cNvSpPr txBox="1">
            <a:spLocks noGrp="1"/>
          </p:cNvSpPr>
          <p:nvPr>
            <p:ph type="body" idx="1"/>
          </p:nvPr>
        </p:nvSpPr>
        <p:spPr>
          <a:xfrm>
            <a:off x="919237" y="4438355"/>
            <a:ext cx="5198938" cy="4207854"/>
          </a:xfrm>
          <a:prstGeom prst="rect">
            <a:avLst/>
          </a:prstGeom>
          <a:noFill/>
          <a:ln>
            <a:noFill/>
          </a:ln>
        </p:spPr>
        <p:txBody>
          <a:bodyPr lIns="91625" tIns="45800" rIns="91625" bIns="458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Times New Roman"/>
              <a:ea typeface="Times New Roman"/>
              <a:cs typeface="Times New Roman"/>
              <a:sym typeface="Times New Roman"/>
            </a:endParaRPr>
          </a:p>
        </p:txBody>
      </p:sp>
      <p:sp>
        <p:nvSpPr>
          <p:cNvPr id="218" name="Shape 218"/>
          <p:cNvSpPr txBox="1">
            <a:spLocks noGrp="1"/>
          </p:cNvSpPr>
          <p:nvPr>
            <p:ph type="sldNum" idx="12"/>
          </p:nvPr>
        </p:nvSpPr>
        <p:spPr>
          <a:xfrm>
            <a:off x="3977530" y="8875121"/>
            <a:ext cx="3059882" cy="459413"/>
          </a:xfrm>
          <a:prstGeom prst="rect">
            <a:avLst/>
          </a:prstGeom>
          <a:noFill/>
          <a:ln>
            <a:noFill/>
          </a:ln>
        </p:spPr>
        <p:txBody>
          <a:bodyPr lIns="91625" tIns="45800" rIns="91625" bIns="458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Times New Roman"/>
                <a:ea typeface="Times New Roman"/>
                <a:cs typeface="Times New Roman"/>
                <a:sym typeface="Times New Roman"/>
              </a:rPr>
              <a:t>4</a:t>
            </a:fld>
            <a:endParaRPr lang="en-US" sz="13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1173163" y="688975"/>
            <a:ext cx="46926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27" name="Shape 227"/>
          <p:cNvSpPr txBox="1">
            <a:spLocks noGrp="1"/>
          </p:cNvSpPr>
          <p:nvPr>
            <p:ph type="body" idx="1"/>
          </p:nvPr>
        </p:nvSpPr>
        <p:spPr>
          <a:xfrm>
            <a:off x="919237" y="4438355"/>
            <a:ext cx="5198938" cy="4207854"/>
          </a:xfrm>
          <a:prstGeom prst="rect">
            <a:avLst/>
          </a:prstGeom>
          <a:noFill/>
          <a:ln>
            <a:noFill/>
          </a:ln>
        </p:spPr>
        <p:txBody>
          <a:bodyPr lIns="91625" tIns="45800" rIns="91625" bIns="45800" anchor="t" anchorCtr="0">
            <a:noAutofit/>
          </a:bodyPr>
          <a:lstStyle/>
          <a:p>
            <a:pPr marL="0" marR="0" lvl="0" indent="0" algn="l" rtl="0">
              <a:spcBef>
                <a:spcPts val="360"/>
              </a:spcBef>
              <a:spcAft>
                <a:spcPts val="0"/>
              </a:spcAft>
              <a:buSzPct val="25000"/>
              <a:buNone/>
            </a:pPr>
            <a:endParaRPr sz="1200" b="0" i="0" u="none" strike="noStrike" cap="none" dirty="0">
              <a:solidFill>
                <a:schemeClr val="dk1"/>
              </a:solidFill>
              <a:latin typeface="Times New Roman"/>
              <a:ea typeface="Times New Roman"/>
              <a:cs typeface="Times New Roman"/>
              <a:sym typeface="Times New Roman"/>
            </a:endParaRPr>
          </a:p>
          <a:p>
            <a:pPr marL="0" marR="0" lvl="0" indent="0" algn="l" rtl="0">
              <a:spcBef>
                <a:spcPts val="360"/>
              </a:spcBef>
              <a:spcAft>
                <a:spcPts val="0"/>
              </a:spcAft>
              <a:buSzPct val="25000"/>
              <a:buNone/>
            </a:pPr>
            <a:endParaRPr sz="1200" b="0" i="0" u="none" strike="noStrike" cap="none" dirty="0">
              <a:solidFill>
                <a:schemeClr val="dk1"/>
              </a:solidFill>
              <a:latin typeface="Times New Roman"/>
              <a:ea typeface="Times New Roman"/>
              <a:cs typeface="Times New Roman"/>
              <a:sym typeface="Times New Roman"/>
            </a:endParaRPr>
          </a:p>
        </p:txBody>
      </p:sp>
      <p:sp>
        <p:nvSpPr>
          <p:cNvPr id="228" name="Shape 228"/>
          <p:cNvSpPr txBox="1">
            <a:spLocks noGrp="1"/>
          </p:cNvSpPr>
          <p:nvPr>
            <p:ph type="sldNum" idx="12"/>
          </p:nvPr>
        </p:nvSpPr>
        <p:spPr>
          <a:xfrm>
            <a:off x="3977530" y="8875121"/>
            <a:ext cx="3059882" cy="459413"/>
          </a:xfrm>
          <a:prstGeom prst="rect">
            <a:avLst/>
          </a:prstGeom>
          <a:noFill/>
          <a:ln>
            <a:noFill/>
          </a:ln>
        </p:spPr>
        <p:txBody>
          <a:bodyPr lIns="91625" tIns="45800" rIns="91625" bIns="458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Times New Roman"/>
                <a:ea typeface="Times New Roman"/>
                <a:cs typeface="Times New Roman"/>
                <a:sym typeface="Times New Roman"/>
              </a:rPr>
              <a:t>5</a:t>
            </a:fld>
            <a:endParaRPr lang="en-US" sz="13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1173163" y="688975"/>
            <a:ext cx="46926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35" name="Shape 235"/>
          <p:cNvSpPr txBox="1">
            <a:spLocks noGrp="1"/>
          </p:cNvSpPr>
          <p:nvPr>
            <p:ph type="body" idx="1"/>
          </p:nvPr>
        </p:nvSpPr>
        <p:spPr>
          <a:xfrm>
            <a:off x="919237" y="4438355"/>
            <a:ext cx="5198938" cy="4207854"/>
          </a:xfrm>
          <a:prstGeom prst="rect">
            <a:avLst/>
          </a:prstGeom>
          <a:noFill/>
          <a:ln>
            <a:noFill/>
          </a:ln>
        </p:spPr>
        <p:txBody>
          <a:bodyPr lIns="91625" tIns="45800" rIns="91625" bIns="458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b="0" i="0" u="none" strike="noStrike" cap="none" dirty="0">
              <a:solidFill>
                <a:srgbClr val="92D050"/>
              </a:solidFill>
              <a:latin typeface="Arial"/>
              <a:ea typeface="Arial"/>
              <a:cs typeface="Arial"/>
              <a:sym typeface="Arial"/>
            </a:endParaRPr>
          </a:p>
          <a:p>
            <a:pPr marL="0" marR="0" lvl="0" indent="0" algn="l" rtl="0">
              <a:spcBef>
                <a:spcPts val="0"/>
              </a:spcBef>
              <a:spcAft>
                <a:spcPts val="0"/>
              </a:spcAft>
              <a:buSzPct val="25000"/>
              <a:buNone/>
            </a:pPr>
            <a:endParaRPr sz="1200" b="0" i="0" u="none" strike="noStrike" cap="none" dirty="0">
              <a:solidFill>
                <a:schemeClr val="dk1"/>
              </a:solidFill>
              <a:latin typeface="Times New Roman"/>
              <a:ea typeface="Times New Roman"/>
              <a:cs typeface="Times New Roman"/>
              <a:sym typeface="Times New Roman"/>
            </a:endParaRPr>
          </a:p>
        </p:txBody>
      </p:sp>
      <p:sp>
        <p:nvSpPr>
          <p:cNvPr id="236" name="Shape 236"/>
          <p:cNvSpPr txBox="1">
            <a:spLocks noGrp="1"/>
          </p:cNvSpPr>
          <p:nvPr>
            <p:ph type="sldNum" idx="12"/>
          </p:nvPr>
        </p:nvSpPr>
        <p:spPr>
          <a:xfrm>
            <a:off x="3977530" y="8875121"/>
            <a:ext cx="3059882" cy="459413"/>
          </a:xfrm>
          <a:prstGeom prst="rect">
            <a:avLst/>
          </a:prstGeom>
          <a:noFill/>
          <a:ln>
            <a:noFill/>
          </a:ln>
        </p:spPr>
        <p:txBody>
          <a:bodyPr lIns="91625" tIns="45800" rIns="91625" bIns="458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Times New Roman"/>
                <a:ea typeface="Times New Roman"/>
                <a:cs typeface="Times New Roman"/>
                <a:sym typeface="Times New Roman"/>
              </a:rPr>
              <a:t>6</a:t>
            </a:fld>
            <a:endParaRPr lang="en-US" sz="13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1173163" y="688975"/>
            <a:ext cx="46926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55" name="Shape 255"/>
          <p:cNvSpPr txBox="1">
            <a:spLocks noGrp="1"/>
          </p:cNvSpPr>
          <p:nvPr>
            <p:ph type="body" idx="1"/>
          </p:nvPr>
        </p:nvSpPr>
        <p:spPr>
          <a:xfrm>
            <a:off x="919237" y="4438355"/>
            <a:ext cx="5198938" cy="4207854"/>
          </a:xfrm>
          <a:prstGeom prst="rect">
            <a:avLst/>
          </a:prstGeom>
          <a:noFill/>
          <a:ln>
            <a:noFill/>
          </a:ln>
        </p:spPr>
        <p:txBody>
          <a:bodyPr lIns="91625" tIns="45800" rIns="91625" bIns="458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Times New Roman"/>
              <a:ea typeface="Times New Roman"/>
              <a:cs typeface="Times New Roman"/>
              <a:sym typeface="Times New Roman"/>
            </a:endParaRPr>
          </a:p>
        </p:txBody>
      </p:sp>
      <p:sp>
        <p:nvSpPr>
          <p:cNvPr id="256" name="Shape 256"/>
          <p:cNvSpPr txBox="1">
            <a:spLocks noGrp="1"/>
          </p:cNvSpPr>
          <p:nvPr>
            <p:ph type="sldNum" idx="12"/>
          </p:nvPr>
        </p:nvSpPr>
        <p:spPr>
          <a:xfrm>
            <a:off x="3977530" y="8875121"/>
            <a:ext cx="3059882" cy="459413"/>
          </a:xfrm>
          <a:prstGeom prst="rect">
            <a:avLst/>
          </a:prstGeom>
          <a:noFill/>
          <a:ln>
            <a:noFill/>
          </a:ln>
        </p:spPr>
        <p:txBody>
          <a:bodyPr lIns="91625" tIns="45800" rIns="91625" bIns="458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Times New Roman"/>
                <a:ea typeface="Times New Roman"/>
                <a:cs typeface="Times New Roman"/>
                <a:sym typeface="Times New Roman"/>
              </a:rPr>
              <a:t>7</a:t>
            </a:fld>
            <a:endParaRPr lang="en-US" sz="13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1173163" y="688975"/>
            <a:ext cx="46926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55" name="Shape 255"/>
          <p:cNvSpPr txBox="1">
            <a:spLocks noGrp="1"/>
          </p:cNvSpPr>
          <p:nvPr>
            <p:ph type="body" idx="1"/>
          </p:nvPr>
        </p:nvSpPr>
        <p:spPr>
          <a:xfrm>
            <a:off x="919237" y="4438355"/>
            <a:ext cx="5198938" cy="4207854"/>
          </a:xfrm>
          <a:prstGeom prst="rect">
            <a:avLst/>
          </a:prstGeom>
          <a:noFill/>
          <a:ln>
            <a:noFill/>
          </a:ln>
        </p:spPr>
        <p:txBody>
          <a:bodyPr lIns="91625" tIns="45800" rIns="91625" bIns="458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Times New Roman"/>
              <a:ea typeface="Times New Roman"/>
              <a:cs typeface="Times New Roman"/>
              <a:sym typeface="Times New Roman"/>
            </a:endParaRPr>
          </a:p>
        </p:txBody>
      </p:sp>
      <p:sp>
        <p:nvSpPr>
          <p:cNvPr id="256" name="Shape 256"/>
          <p:cNvSpPr txBox="1">
            <a:spLocks noGrp="1"/>
          </p:cNvSpPr>
          <p:nvPr>
            <p:ph type="sldNum" idx="12"/>
          </p:nvPr>
        </p:nvSpPr>
        <p:spPr>
          <a:xfrm>
            <a:off x="3977530" y="8875121"/>
            <a:ext cx="3059882" cy="459413"/>
          </a:xfrm>
          <a:prstGeom prst="rect">
            <a:avLst/>
          </a:prstGeom>
          <a:noFill/>
          <a:ln>
            <a:noFill/>
          </a:ln>
        </p:spPr>
        <p:txBody>
          <a:bodyPr lIns="91625" tIns="45800" rIns="91625" bIns="458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Times New Roman"/>
                <a:ea typeface="Times New Roman"/>
                <a:cs typeface="Times New Roman"/>
                <a:sym typeface="Times New Roman"/>
              </a:rPr>
              <a:t>8</a:t>
            </a:fld>
            <a:endParaRPr lang="en-US" sz="13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099002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1173163" y="688975"/>
            <a:ext cx="46926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76" name="Shape 276"/>
          <p:cNvSpPr txBox="1">
            <a:spLocks noGrp="1"/>
          </p:cNvSpPr>
          <p:nvPr>
            <p:ph type="body" idx="1"/>
          </p:nvPr>
        </p:nvSpPr>
        <p:spPr>
          <a:xfrm>
            <a:off x="919237" y="4438355"/>
            <a:ext cx="5198938" cy="4207854"/>
          </a:xfrm>
          <a:prstGeom prst="rect">
            <a:avLst/>
          </a:prstGeom>
          <a:noFill/>
          <a:ln>
            <a:noFill/>
          </a:ln>
        </p:spPr>
        <p:txBody>
          <a:bodyPr lIns="91625" tIns="45800" rIns="91625" bIns="458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
        <p:nvSpPr>
          <p:cNvPr id="277" name="Shape 277"/>
          <p:cNvSpPr txBox="1">
            <a:spLocks noGrp="1"/>
          </p:cNvSpPr>
          <p:nvPr>
            <p:ph type="sldNum" idx="12"/>
          </p:nvPr>
        </p:nvSpPr>
        <p:spPr>
          <a:xfrm>
            <a:off x="3977530" y="8875121"/>
            <a:ext cx="3059882" cy="459413"/>
          </a:xfrm>
          <a:prstGeom prst="rect">
            <a:avLst/>
          </a:prstGeom>
          <a:noFill/>
          <a:ln>
            <a:noFill/>
          </a:ln>
        </p:spPr>
        <p:txBody>
          <a:bodyPr lIns="91625" tIns="45800" rIns="91625" bIns="45800" anchor="b" anchorCtr="0">
            <a:noAutofit/>
          </a:bodyPr>
          <a:lstStyle/>
          <a:p>
            <a:pPr marL="0" marR="0" lvl="0" indent="0" algn="r" rtl="0">
              <a:spcBef>
                <a:spcPts val="0"/>
              </a:spcBef>
              <a:spcAft>
                <a:spcPts val="0"/>
              </a:spcAft>
              <a:buSzPct val="25000"/>
              <a:buNone/>
            </a:pPr>
            <a:fld id="{00000000-1234-1234-1234-123412341234}" type="slidenum">
              <a:rPr lang="en-US" sz="1300">
                <a:solidFill>
                  <a:srgbClr val="000000"/>
                </a:solidFill>
                <a:latin typeface="Times New Roman"/>
                <a:ea typeface="Times New Roman"/>
                <a:cs typeface="Times New Roman"/>
                <a:sym typeface="Times New Roman"/>
              </a:rPr>
              <a:t>9</a:t>
            </a:fld>
            <a:endParaRPr lang="en-US" sz="1300">
              <a:solidFill>
                <a:srgbClr val="000000"/>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9"/>
        <p:cNvGrpSpPr/>
        <p:nvPr/>
      </p:nvGrpSpPr>
      <p:grpSpPr>
        <a:xfrm>
          <a:off x="0" y="0"/>
          <a:ext cx="0" cy="0"/>
          <a:chOff x="0" y="0"/>
          <a:chExt cx="0" cy="0"/>
        </a:xfrm>
      </p:grpSpPr>
      <p:sp>
        <p:nvSpPr>
          <p:cNvPr id="20" name="Shape 20"/>
          <p:cNvSpPr txBox="1">
            <a:spLocks noGrp="1"/>
          </p:cNvSpPr>
          <p:nvPr>
            <p:ph type="dt" idx="10"/>
          </p:nvPr>
        </p:nvSpPr>
        <p:spPr>
          <a:xfrm>
            <a:off x="809625" y="6373812"/>
            <a:ext cx="1904999" cy="4572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400">
                <a:solidFill>
                  <a:srgbClr val="000000"/>
                </a:solidFill>
                <a:latin typeface="Verdana"/>
                <a:ea typeface="Verdana"/>
                <a:cs typeface="Verdana"/>
                <a:sym typeface="Verdana"/>
              </a:defRPr>
            </a:lvl1pPr>
            <a:lvl2pPr marL="457200" marR="0" lvl="1"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2pPr>
            <a:lvl3pPr marL="914400" marR="0" lvl="2"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3pPr>
            <a:lvl4pPr marL="1371600" marR="0" lvl="3"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4pPr>
            <a:lvl5pPr marL="1828800" marR="0" lvl="4"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5pPr>
            <a:lvl6pPr marL="2286000" marR="0" lvl="5" indent="0" algn="l" rtl="0">
              <a:spcBef>
                <a:spcPts val="0"/>
              </a:spcBef>
              <a:buNone/>
              <a:defRPr sz="2400" b="0" i="0" u="none" strike="noStrike" cap="none">
                <a:solidFill>
                  <a:schemeClr val="dk1"/>
                </a:solidFill>
                <a:latin typeface="Quattrocento"/>
                <a:ea typeface="Quattrocento"/>
                <a:cs typeface="Quattrocento"/>
                <a:sym typeface="Quattrocento"/>
              </a:defRPr>
            </a:lvl6pPr>
            <a:lvl7pPr marL="2743200" marR="0" lvl="6" indent="0" algn="l" rtl="0">
              <a:spcBef>
                <a:spcPts val="0"/>
              </a:spcBef>
              <a:buNone/>
              <a:defRPr sz="2400" b="0" i="0" u="none" strike="noStrike" cap="none">
                <a:solidFill>
                  <a:schemeClr val="dk1"/>
                </a:solidFill>
                <a:latin typeface="Quattrocento"/>
                <a:ea typeface="Quattrocento"/>
                <a:cs typeface="Quattrocento"/>
                <a:sym typeface="Quattrocento"/>
              </a:defRPr>
            </a:lvl7pPr>
            <a:lvl8pPr marL="3200400" marR="0" lvl="7" indent="0" algn="l" rtl="0">
              <a:spcBef>
                <a:spcPts val="0"/>
              </a:spcBef>
              <a:buNone/>
              <a:defRPr sz="2400" b="0" i="0" u="none" strike="noStrike" cap="none">
                <a:solidFill>
                  <a:schemeClr val="dk1"/>
                </a:solidFill>
                <a:latin typeface="Quattrocento"/>
                <a:ea typeface="Quattrocento"/>
                <a:cs typeface="Quattrocento"/>
                <a:sym typeface="Quattrocento"/>
              </a:defRPr>
            </a:lvl8pPr>
            <a:lvl9pPr marL="3657600" marR="0" lvl="8" indent="0" algn="l" rtl="0">
              <a:spcBef>
                <a:spcPts val="0"/>
              </a:spcBef>
              <a:buNone/>
              <a:defRPr sz="2400" b="0" i="0" u="none" strike="noStrike" cap="none">
                <a:solidFill>
                  <a:schemeClr val="dk1"/>
                </a:solidFill>
                <a:latin typeface="Quattrocento"/>
                <a:ea typeface="Quattrocento"/>
                <a:cs typeface="Quattrocento"/>
                <a:sym typeface="Quattrocento"/>
              </a:defRPr>
            </a:lvl9pPr>
          </a:lstStyle>
          <a:p>
            <a:endParaRPr/>
          </a:p>
        </p:txBody>
      </p:sp>
      <p:sp>
        <p:nvSpPr>
          <p:cNvPr id="21" name="Shape 21"/>
          <p:cNvSpPr txBox="1">
            <a:spLocks noGrp="1"/>
          </p:cNvSpPr>
          <p:nvPr>
            <p:ph type="ftr" idx="11"/>
          </p:nvPr>
        </p:nvSpPr>
        <p:spPr>
          <a:xfrm>
            <a:off x="3132138" y="6376987"/>
            <a:ext cx="3086099" cy="457200"/>
          </a:xfrm>
          <a:prstGeom prst="rect">
            <a:avLst/>
          </a:prstGeom>
          <a:noFill/>
          <a:ln>
            <a:noFill/>
          </a:ln>
        </p:spPr>
        <p:txBody>
          <a:bodyPr lIns="91425" tIns="91425" rIns="91425" bIns="91425" anchor="b" anchorCtr="0"/>
          <a:lstStyle>
            <a:lvl1pPr marL="0" marR="0" lvl="0" indent="0" algn="ctr" rtl="0">
              <a:spcBef>
                <a:spcPts val="0"/>
              </a:spcBef>
              <a:spcAft>
                <a:spcPts val="0"/>
              </a:spcAft>
              <a:buNone/>
              <a:defRPr sz="1400">
                <a:solidFill>
                  <a:srgbClr val="000000"/>
                </a:solidFill>
                <a:latin typeface="Verdana"/>
                <a:ea typeface="Verdana"/>
                <a:cs typeface="Verdana"/>
                <a:sym typeface="Verdana"/>
              </a:defRPr>
            </a:lvl1pPr>
            <a:lvl2pPr marL="457200" marR="0" lvl="1"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2pPr>
            <a:lvl3pPr marL="914400" marR="0" lvl="2"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3pPr>
            <a:lvl4pPr marL="1371600" marR="0" lvl="3"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4pPr>
            <a:lvl5pPr marL="1828800" marR="0" lvl="4"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5pPr>
            <a:lvl6pPr marL="2286000" marR="0" lvl="5" indent="0" algn="l" rtl="0">
              <a:spcBef>
                <a:spcPts val="0"/>
              </a:spcBef>
              <a:buNone/>
              <a:defRPr sz="2400" b="0" i="0" u="none" strike="noStrike" cap="none">
                <a:solidFill>
                  <a:schemeClr val="dk1"/>
                </a:solidFill>
                <a:latin typeface="Quattrocento"/>
                <a:ea typeface="Quattrocento"/>
                <a:cs typeface="Quattrocento"/>
                <a:sym typeface="Quattrocento"/>
              </a:defRPr>
            </a:lvl6pPr>
            <a:lvl7pPr marL="2743200" marR="0" lvl="6" indent="0" algn="l" rtl="0">
              <a:spcBef>
                <a:spcPts val="0"/>
              </a:spcBef>
              <a:buNone/>
              <a:defRPr sz="2400" b="0" i="0" u="none" strike="noStrike" cap="none">
                <a:solidFill>
                  <a:schemeClr val="dk1"/>
                </a:solidFill>
                <a:latin typeface="Quattrocento"/>
                <a:ea typeface="Quattrocento"/>
                <a:cs typeface="Quattrocento"/>
                <a:sym typeface="Quattrocento"/>
              </a:defRPr>
            </a:lvl7pPr>
            <a:lvl8pPr marL="3200400" marR="0" lvl="7" indent="0" algn="l" rtl="0">
              <a:spcBef>
                <a:spcPts val="0"/>
              </a:spcBef>
              <a:buNone/>
              <a:defRPr sz="2400" b="0" i="0" u="none" strike="noStrike" cap="none">
                <a:solidFill>
                  <a:schemeClr val="dk1"/>
                </a:solidFill>
                <a:latin typeface="Quattrocento"/>
                <a:ea typeface="Quattrocento"/>
                <a:cs typeface="Quattrocento"/>
                <a:sym typeface="Quattrocento"/>
              </a:defRPr>
            </a:lvl8pPr>
            <a:lvl9pPr marL="3657600" marR="0" lvl="8" indent="0" algn="l" rtl="0">
              <a:spcBef>
                <a:spcPts val="0"/>
              </a:spcBef>
              <a:buNone/>
              <a:defRPr sz="2400" b="0" i="0" u="none" strike="noStrike" cap="none">
                <a:solidFill>
                  <a:schemeClr val="dk1"/>
                </a:solidFill>
                <a:latin typeface="Quattrocento"/>
                <a:ea typeface="Quattrocento"/>
                <a:cs typeface="Quattrocento"/>
                <a:sym typeface="Quattrocento"/>
              </a:defRPr>
            </a:lvl9pPr>
          </a:lstStyle>
          <a:p>
            <a:endParaRPr/>
          </a:p>
        </p:txBody>
      </p:sp>
      <p:sp>
        <p:nvSpPr>
          <p:cNvPr id="22" name="Shape 22"/>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Calibri"/>
                <a:ea typeface="Calibri"/>
                <a:cs typeface="Calibri"/>
                <a:sym typeface="Calibri"/>
              </a:rPr>
              <a:t>‹#›</a:t>
            </a:fld>
            <a:endParaRPr lang="en-US" sz="1200">
              <a:solidFill>
                <a:srgbClr val="000000"/>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6"/>
        <p:cNvGrpSpPr/>
        <p:nvPr/>
      </p:nvGrpSpPr>
      <p:grpSpPr>
        <a:xfrm>
          <a:off x="0" y="0"/>
          <a:ext cx="0" cy="0"/>
          <a:chOff x="0" y="0"/>
          <a:chExt cx="0" cy="0"/>
        </a:xfrm>
      </p:grpSpPr>
      <p:sp>
        <p:nvSpPr>
          <p:cNvPr id="87" name="Shape 87"/>
          <p:cNvSpPr txBox="1">
            <a:spLocks noGrp="1"/>
          </p:cNvSpPr>
          <p:nvPr>
            <p:ph type="title"/>
          </p:nvPr>
        </p:nvSpPr>
        <p:spPr>
          <a:xfrm rot="5400000">
            <a:off x="5000624" y="1952624"/>
            <a:ext cx="5562600" cy="2114550"/>
          </a:xfrm>
          <a:prstGeom prst="rect">
            <a:avLst/>
          </a:prstGeom>
          <a:noFill/>
          <a:ln>
            <a:noFill/>
          </a:ln>
        </p:spPr>
        <p:txBody>
          <a:bodyPr lIns="91425" tIns="91425" rIns="91425" bIns="91425" anchor="ctr" anchorCtr="0"/>
          <a:lstStyle>
            <a:lvl1pPr marL="0" marR="0" lvl="0"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1pPr>
            <a:lvl2pPr marL="0" marR="0" lvl="1"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2pPr>
            <a:lvl3pPr marL="0" marR="0" lvl="2"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3pPr>
            <a:lvl4pPr marL="0" marR="0" lvl="3"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4pPr>
            <a:lvl5pPr marL="0" marR="0" lvl="4"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5pPr>
            <a:lvl6pPr marL="457200" marR="0" lvl="5"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6pPr>
            <a:lvl7pPr marL="914400" marR="0" lvl="6"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7pPr>
            <a:lvl8pPr marL="1371600" marR="0" lvl="7"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8pPr>
            <a:lvl9pPr marL="1828800" marR="0" lvl="8"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9pPr>
          </a:lstStyle>
          <a:p>
            <a:endParaRPr/>
          </a:p>
        </p:txBody>
      </p:sp>
      <p:sp>
        <p:nvSpPr>
          <p:cNvPr id="88" name="Shape 88"/>
          <p:cNvSpPr txBox="1">
            <a:spLocks noGrp="1"/>
          </p:cNvSpPr>
          <p:nvPr>
            <p:ph type="body" idx="1"/>
          </p:nvPr>
        </p:nvSpPr>
        <p:spPr>
          <a:xfrm rot="5400000">
            <a:off x="695324" y="-85725"/>
            <a:ext cx="5562600" cy="6191250"/>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rgbClr val="000000"/>
              </a:buClr>
              <a:buSzPct val="100000"/>
              <a:buFont typeface="Arimo"/>
              <a:buChar char="•"/>
              <a:defRPr sz="2800" b="0" i="0" u="none" strike="noStrike" cap="none">
                <a:solidFill>
                  <a:srgbClr val="000000"/>
                </a:solidFill>
                <a:latin typeface="Arimo"/>
                <a:ea typeface="Arimo"/>
                <a:cs typeface="Arimo"/>
                <a:sym typeface="Arimo"/>
              </a:defRPr>
            </a:lvl1pPr>
            <a:lvl2pPr marL="742950" marR="0" lvl="1" indent="-158750" algn="l" rtl="0">
              <a:spcBef>
                <a:spcPts val="400"/>
              </a:spcBef>
              <a:spcAft>
                <a:spcPts val="0"/>
              </a:spcAft>
              <a:buClr>
                <a:srgbClr val="000000"/>
              </a:buClr>
              <a:buSzPct val="100000"/>
              <a:buFont typeface="Arimo"/>
              <a:buChar char="•"/>
              <a:defRPr sz="2000" b="0" i="0" u="none" strike="noStrike" cap="none">
                <a:solidFill>
                  <a:srgbClr val="000000"/>
                </a:solidFill>
                <a:latin typeface="Arimo"/>
                <a:ea typeface="Arimo"/>
                <a:cs typeface="Arimo"/>
                <a:sym typeface="Arimo"/>
              </a:defRPr>
            </a:lvl2pPr>
            <a:lvl3pPr marL="1085850" marR="0" lvl="2" indent="-135889" algn="l" rtl="0">
              <a:spcBef>
                <a:spcPts val="480"/>
              </a:spcBef>
              <a:spcAft>
                <a:spcPts val="0"/>
              </a:spcAft>
              <a:buClr>
                <a:schemeClr val="accent2"/>
              </a:buClr>
              <a:buSzPct val="65000"/>
              <a:buFont typeface="Noto Sans Symbols"/>
              <a:buChar char="●"/>
              <a:defRPr sz="2400" b="0" i="0" u="none" strike="noStrike" cap="none">
                <a:solidFill>
                  <a:schemeClr val="dk1"/>
                </a:solidFill>
                <a:latin typeface="Calibri"/>
                <a:ea typeface="Calibri"/>
                <a:cs typeface="Calibri"/>
                <a:sym typeface="Calibri"/>
              </a:defRPr>
            </a:lvl3pPr>
            <a:lvl4pPr marL="1428750" marR="0" lvl="3" indent="-127000" algn="l" rtl="0">
              <a:spcBef>
                <a:spcPts val="400"/>
              </a:spcBef>
              <a:spcAft>
                <a:spcPts val="0"/>
              </a:spcAft>
              <a:buClr>
                <a:schemeClr val="accent2"/>
              </a:buClr>
              <a:buSzPct val="85000"/>
              <a:buFont typeface="Noto Sans Symbols"/>
              <a:buChar char="•"/>
              <a:defRPr sz="2000" b="0" i="0" u="none" strike="noStrike" cap="none">
                <a:solidFill>
                  <a:schemeClr val="dk1"/>
                </a:solidFill>
                <a:latin typeface="Calibri"/>
                <a:ea typeface="Calibri"/>
                <a:cs typeface="Calibri"/>
                <a:sym typeface="Calibri"/>
              </a:defRPr>
            </a:lvl4pPr>
            <a:lvl5pPr marL="1771650" marR="0" lvl="4" indent="-133350" algn="l" rtl="0">
              <a:spcBef>
                <a:spcPts val="400"/>
              </a:spcBef>
              <a:spcAft>
                <a:spcPts val="0"/>
              </a:spcAft>
              <a:buClr>
                <a:schemeClr val="accent2"/>
              </a:buClr>
              <a:buSzPct val="80000"/>
              <a:buFont typeface="Noto Sans Symbols"/>
              <a:buChar char="▪"/>
              <a:defRPr sz="2000" b="0" i="0" u="none" strike="noStrike" cap="none">
                <a:solidFill>
                  <a:schemeClr val="dk1"/>
                </a:solidFill>
                <a:latin typeface="Calibri"/>
                <a:ea typeface="Calibri"/>
                <a:cs typeface="Calibri"/>
                <a:sym typeface="Calibri"/>
              </a:defRPr>
            </a:lvl5pPr>
            <a:lvl6pPr marL="2228850" marR="0" lvl="5" indent="-133350" algn="l" rtl="0">
              <a:spcBef>
                <a:spcPts val="400"/>
              </a:spcBef>
              <a:spcAft>
                <a:spcPts val="0"/>
              </a:spcAft>
              <a:buClr>
                <a:schemeClr val="accent2"/>
              </a:buClr>
              <a:buSzPct val="80000"/>
              <a:buFont typeface="Noto Sans Symbols"/>
              <a:buChar char="▪"/>
              <a:defRPr sz="2000" b="0" i="0" u="none" strike="noStrike" cap="none">
                <a:solidFill>
                  <a:schemeClr val="dk1"/>
                </a:solidFill>
                <a:latin typeface="Calibri"/>
                <a:ea typeface="Calibri"/>
                <a:cs typeface="Calibri"/>
                <a:sym typeface="Calibri"/>
              </a:defRPr>
            </a:lvl6pPr>
            <a:lvl7pPr marL="2686050" marR="0" lvl="6" indent="-133350" algn="l" rtl="0">
              <a:spcBef>
                <a:spcPts val="400"/>
              </a:spcBef>
              <a:spcAft>
                <a:spcPts val="0"/>
              </a:spcAft>
              <a:buClr>
                <a:schemeClr val="accent2"/>
              </a:buClr>
              <a:buSzPct val="80000"/>
              <a:buFont typeface="Noto Sans Symbols"/>
              <a:buChar char="▪"/>
              <a:defRPr sz="2000" b="0" i="0" u="none" strike="noStrike" cap="none">
                <a:solidFill>
                  <a:schemeClr val="dk1"/>
                </a:solidFill>
                <a:latin typeface="Calibri"/>
                <a:ea typeface="Calibri"/>
                <a:cs typeface="Calibri"/>
                <a:sym typeface="Calibri"/>
              </a:defRPr>
            </a:lvl7pPr>
            <a:lvl8pPr marL="3143250" marR="0" lvl="7" indent="-133350" algn="l" rtl="0">
              <a:spcBef>
                <a:spcPts val="400"/>
              </a:spcBef>
              <a:spcAft>
                <a:spcPts val="0"/>
              </a:spcAft>
              <a:buClr>
                <a:schemeClr val="accent2"/>
              </a:buClr>
              <a:buSzPct val="80000"/>
              <a:buFont typeface="Noto Sans Symbols"/>
              <a:buChar char="▪"/>
              <a:defRPr sz="2000" b="0" i="0" u="none" strike="noStrike" cap="none">
                <a:solidFill>
                  <a:schemeClr val="dk1"/>
                </a:solidFill>
                <a:latin typeface="Calibri"/>
                <a:ea typeface="Calibri"/>
                <a:cs typeface="Calibri"/>
                <a:sym typeface="Calibri"/>
              </a:defRPr>
            </a:lvl8pPr>
            <a:lvl9pPr marL="3600450" marR="0" lvl="8" indent="-133350" algn="l" rtl="0">
              <a:spcBef>
                <a:spcPts val="400"/>
              </a:spcBef>
              <a:spcAft>
                <a:spcPts val="0"/>
              </a:spcAft>
              <a:buClr>
                <a:schemeClr val="accent2"/>
              </a:buClr>
              <a:buSzPct val="80000"/>
              <a:buFont typeface="Noto Sans Symbols"/>
              <a:buChar char="▪"/>
              <a:defRPr sz="20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dt" idx="10"/>
          </p:nvPr>
        </p:nvSpPr>
        <p:spPr>
          <a:xfrm>
            <a:off x="809625" y="6373812"/>
            <a:ext cx="1904999" cy="4572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400">
                <a:solidFill>
                  <a:srgbClr val="000000"/>
                </a:solidFill>
                <a:latin typeface="Verdana"/>
                <a:ea typeface="Verdana"/>
                <a:cs typeface="Verdana"/>
                <a:sym typeface="Verdana"/>
              </a:defRPr>
            </a:lvl1pPr>
            <a:lvl2pPr marL="457200" marR="0" lvl="1"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2pPr>
            <a:lvl3pPr marL="914400" marR="0" lvl="2"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3pPr>
            <a:lvl4pPr marL="1371600" marR="0" lvl="3"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4pPr>
            <a:lvl5pPr marL="1828800" marR="0" lvl="4"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5pPr>
            <a:lvl6pPr marL="2286000" marR="0" lvl="5" indent="0" algn="l" rtl="0">
              <a:spcBef>
                <a:spcPts val="0"/>
              </a:spcBef>
              <a:buNone/>
              <a:defRPr sz="2400" b="0" i="0" u="none" strike="noStrike" cap="none">
                <a:solidFill>
                  <a:schemeClr val="dk1"/>
                </a:solidFill>
                <a:latin typeface="Quattrocento"/>
                <a:ea typeface="Quattrocento"/>
                <a:cs typeface="Quattrocento"/>
                <a:sym typeface="Quattrocento"/>
              </a:defRPr>
            </a:lvl6pPr>
            <a:lvl7pPr marL="2743200" marR="0" lvl="6" indent="0" algn="l" rtl="0">
              <a:spcBef>
                <a:spcPts val="0"/>
              </a:spcBef>
              <a:buNone/>
              <a:defRPr sz="2400" b="0" i="0" u="none" strike="noStrike" cap="none">
                <a:solidFill>
                  <a:schemeClr val="dk1"/>
                </a:solidFill>
                <a:latin typeface="Quattrocento"/>
                <a:ea typeface="Quattrocento"/>
                <a:cs typeface="Quattrocento"/>
                <a:sym typeface="Quattrocento"/>
              </a:defRPr>
            </a:lvl7pPr>
            <a:lvl8pPr marL="3200400" marR="0" lvl="7" indent="0" algn="l" rtl="0">
              <a:spcBef>
                <a:spcPts val="0"/>
              </a:spcBef>
              <a:buNone/>
              <a:defRPr sz="2400" b="0" i="0" u="none" strike="noStrike" cap="none">
                <a:solidFill>
                  <a:schemeClr val="dk1"/>
                </a:solidFill>
                <a:latin typeface="Quattrocento"/>
                <a:ea typeface="Quattrocento"/>
                <a:cs typeface="Quattrocento"/>
                <a:sym typeface="Quattrocento"/>
              </a:defRPr>
            </a:lvl8pPr>
            <a:lvl9pPr marL="3657600" marR="0" lvl="8" indent="0" algn="l" rtl="0">
              <a:spcBef>
                <a:spcPts val="0"/>
              </a:spcBef>
              <a:buNone/>
              <a:defRPr sz="2400" b="0" i="0" u="none" strike="noStrike" cap="none">
                <a:solidFill>
                  <a:schemeClr val="dk1"/>
                </a:solidFill>
                <a:latin typeface="Quattrocento"/>
                <a:ea typeface="Quattrocento"/>
                <a:cs typeface="Quattrocento"/>
                <a:sym typeface="Quattrocento"/>
              </a:defRPr>
            </a:lvl9pPr>
          </a:lstStyle>
          <a:p>
            <a:endParaRPr/>
          </a:p>
        </p:txBody>
      </p:sp>
      <p:sp>
        <p:nvSpPr>
          <p:cNvPr id="90" name="Shape 90"/>
          <p:cNvSpPr txBox="1">
            <a:spLocks noGrp="1"/>
          </p:cNvSpPr>
          <p:nvPr>
            <p:ph type="ftr" idx="11"/>
          </p:nvPr>
        </p:nvSpPr>
        <p:spPr>
          <a:xfrm>
            <a:off x="3132138" y="6376987"/>
            <a:ext cx="3086099" cy="457200"/>
          </a:xfrm>
          <a:prstGeom prst="rect">
            <a:avLst/>
          </a:prstGeom>
          <a:noFill/>
          <a:ln>
            <a:noFill/>
          </a:ln>
        </p:spPr>
        <p:txBody>
          <a:bodyPr lIns="91425" tIns="91425" rIns="91425" bIns="91425" anchor="b" anchorCtr="0"/>
          <a:lstStyle>
            <a:lvl1pPr marL="0" marR="0" lvl="0" indent="0" algn="ctr" rtl="0">
              <a:spcBef>
                <a:spcPts val="0"/>
              </a:spcBef>
              <a:spcAft>
                <a:spcPts val="0"/>
              </a:spcAft>
              <a:buNone/>
              <a:defRPr sz="1400">
                <a:solidFill>
                  <a:srgbClr val="000000"/>
                </a:solidFill>
                <a:latin typeface="Verdana"/>
                <a:ea typeface="Verdana"/>
                <a:cs typeface="Verdana"/>
                <a:sym typeface="Verdana"/>
              </a:defRPr>
            </a:lvl1pPr>
            <a:lvl2pPr marL="457200" marR="0" lvl="1"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2pPr>
            <a:lvl3pPr marL="914400" marR="0" lvl="2"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3pPr>
            <a:lvl4pPr marL="1371600" marR="0" lvl="3"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4pPr>
            <a:lvl5pPr marL="1828800" marR="0" lvl="4"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5pPr>
            <a:lvl6pPr marL="2286000" marR="0" lvl="5" indent="0" algn="l" rtl="0">
              <a:spcBef>
                <a:spcPts val="0"/>
              </a:spcBef>
              <a:buNone/>
              <a:defRPr sz="2400" b="0" i="0" u="none" strike="noStrike" cap="none">
                <a:solidFill>
                  <a:schemeClr val="dk1"/>
                </a:solidFill>
                <a:latin typeface="Quattrocento"/>
                <a:ea typeface="Quattrocento"/>
                <a:cs typeface="Quattrocento"/>
                <a:sym typeface="Quattrocento"/>
              </a:defRPr>
            </a:lvl6pPr>
            <a:lvl7pPr marL="2743200" marR="0" lvl="6" indent="0" algn="l" rtl="0">
              <a:spcBef>
                <a:spcPts val="0"/>
              </a:spcBef>
              <a:buNone/>
              <a:defRPr sz="2400" b="0" i="0" u="none" strike="noStrike" cap="none">
                <a:solidFill>
                  <a:schemeClr val="dk1"/>
                </a:solidFill>
                <a:latin typeface="Quattrocento"/>
                <a:ea typeface="Quattrocento"/>
                <a:cs typeface="Quattrocento"/>
                <a:sym typeface="Quattrocento"/>
              </a:defRPr>
            </a:lvl7pPr>
            <a:lvl8pPr marL="3200400" marR="0" lvl="7" indent="0" algn="l" rtl="0">
              <a:spcBef>
                <a:spcPts val="0"/>
              </a:spcBef>
              <a:buNone/>
              <a:defRPr sz="2400" b="0" i="0" u="none" strike="noStrike" cap="none">
                <a:solidFill>
                  <a:schemeClr val="dk1"/>
                </a:solidFill>
                <a:latin typeface="Quattrocento"/>
                <a:ea typeface="Quattrocento"/>
                <a:cs typeface="Quattrocento"/>
                <a:sym typeface="Quattrocento"/>
              </a:defRPr>
            </a:lvl8pPr>
            <a:lvl9pPr marL="3657600" marR="0" lvl="8" indent="0" algn="l" rtl="0">
              <a:spcBef>
                <a:spcPts val="0"/>
              </a:spcBef>
              <a:buNone/>
              <a:defRPr sz="2400" b="0" i="0" u="none" strike="noStrike" cap="none">
                <a:solidFill>
                  <a:schemeClr val="dk1"/>
                </a:solidFill>
                <a:latin typeface="Quattrocento"/>
                <a:ea typeface="Quattrocento"/>
                <a:cs typeface="Quattrocento"/>
                <a:sym typeface="Quattrocento"/>
              </a:defRPr>
            </a:lvl9pPr>
          </a:lstStyle>
          <a:p>
            <a:endParaRPr/>
          </a:p>
        </p:txBody>
      </p:sp>
      <p:sp>
        <p:nvSpPr>
          <p:cNvPr id="91" name="Shape 91"/>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Calibri"/>
                <a:ea typeface="Calibri"/>
                <a:cs typeface="Calibri"/>
                <a:sym typeface="Calibri"/>
              </a:rPr>
              <a:t>‹#›</a:t>
            </a:fld>
            <a:endParaRPr lang="en-US" sz="1200">
              <a:solidFill>
                <a:srgbClr val="000000"/>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2057400" y="228600"/>
            <a:ext cx="6781800" cy="838199"/>
          </a:xfrm>
          <a:prstGeom prst="rect">
            <a:avLst/>
          </a:prstGeom>
          <a:noFill/>
          <a:ln>
            <a:noFill/>
          </a:ln>
        </p:spPr>
        <p:txBody>
          <a:bodyPr lIns="91425" tIns="91425" rIns="91425" bIns="91425" anchor="ctr" anchorCtr="0"/>
          <a:lstStyle>
            <a:lvl1pPr marL="0" marR="0" lvl="0"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1pPr>
            <a:lvl2pPr marL="0" marR="0" lvl="1"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2pPr>
            <a:lvl3pPr marL="0" marR="0" lvl="2"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3pPr>
            <a:lvl4pPr marL="0" marR="0" lvl="3"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4pPr>
            <a:lvl5pPr marL="0" marR="0" lvl="4"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5pPr>
            <a:lvl6pPr marL="457200" marR="0" lvl="5"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6pPr>
            <a:lvl7pPr marL="914400" marR="0" lvl="6"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7pPr>
            <a:lvl8pPr marL="1371600" marR="0" lvl="7"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8pPr>
            <a:lvl9pPr marL="1828800" marR="0" lvl="8"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9pPr>
          </a:lstStyle>
          <a:p>
            <a:endParaRPr/>
          </a:p>
        </p:txBody>
      </p:sp>
      <p:sp>
        <p:nvSpPr>
          <p:cNvPr id="35" name="Shape 35"/>
          <p:cNvSpPr txBox="1">
            <a:spLocks noGrp="1"/>
          </p:cNvSpPr>
          <p:nvPr>
            <p:ph type="body" idx="1"/>
          </p:nvPr>
        </p:nvSpPr>
        <p:spPr>
          <a:xfrm>
            <a:off x="381000" y="1600200"/>
            <a:ext cx="8386763" cy="4190999"/>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rgbClr val="000000"/>
              </a:buClr>
              <a:buSzPct val="100000"/>
              <a:buFont typeface="Arimo"/>
              <a:buChar char="•"/>
              <a:defRPr sz="2800" b="0" i="0" u="none" strike="noStrike" cap="none">
                <a:solidFill>
                  <a:srgbClr val="000000"/>
                </a:solidFill>
                <a:latin typeface="Arimo"/>
                <a:ea typeface="Arimo"/>
                <a:cs typeface="Arimo"/>
                <a:sym typeface="Arimo"/>
              </a:defRPr>
            </a:lvl1pPr>
            <a:lvl2pPr marL="742950" marR="0" lvl="1" indent="-158750" algn="l" rtl="0">
              <a:spcBef>
                <a:spcPts val="400"/>
              </a:spcBef>
              <a:spcAft>
                <a:spcPts val="0"/>
              </a:spcAft>
              <a:buClr>
                <a:srgbClr val="000000"/>
              </a:buClr>
              <a:buSzPct val="100000"/>
              <a:buFont typeface="Arimo"/>
              <a:buChar char="•"/>
              <a:defRPr sz="2000" b="0" i="0" u="none" strike="noStrike" cap="none">
                <a:solidFill>
                  <a:srgbClr val="000000"/>
                </a:solidFill>
                <a:latin typeface="Arimo"/>
                <a:ea typeface="Arimo"/>
                <a:cs typeface="Arimo"/>
                <a:sym typeface="Arimo"/>
              </a:defRPr>
            </a:lvl2pPr>
            <a:lvl3pPr marL="1085850" marR="0" lvl="2" indent="-135889" algn="l" rtl="0">
              <a:spcBef>
                <a:spcPts val="480"/>
              </a:spcBef>
              <a:spcAft>
                <a:spcPts val="0"/>
              </a:spcAft>
              <a:buClr>
                <a:schemeClr val="accent2"/>
              </a:buClr>
              <a:buSzPct val="65000"/>
              <a:buFont typeface="Noto Sans Symbols"/>
              <a:buChar char="●"/>
              <a:defRPr sz="2400" b="0" i="0" u="none" strike="noStrike" cap="none">
                <a:solidFill>
                  <a:schemeClr val="dk1"/>
                </a:solidFill>
                <a:latin typeface="Calibri"/>
                <a:ea typeface="Calibri"/>
                <a:cs typeface="Calibri"/>
                <a:sym typeface="Calibri"/>
              </a:defRPr>
            </a:lvl3pPr>
            <a:lvl4pPr marL="1428750" marR="0" lvl="3" indent="-127000" algn="l" rtl="0">
              <a:spcBef>
                <a:spcPts val="400"/>
              </a:spcBef>
              <a:spcAft>
                <a:spcPts val="0"/>
              </a:spcAft>
              <a:buClr>
                <a:schemeClr val="accent2"/>
              </a:buClr>
              <a:buSzPct val="85000"/>
              <a:buFont typeface="Noto Sans Symbols"/>
              <a:buChar char="•"/>
              <a:defRPr sz="2000" b="0" i="0" u="none" strike="noStrike" cap="none">
                <a:solidFill>
                  <a:schemeClr val="dk1"/>
                </a:solidFill>
                <a:latin typeface="Calibri"/>
                <a:ea typeface="Calibri"/>
                <a:cs typeface="Calibri"/>
                <a:sym typeface="Calibri"/>
              </a:defRPr>
            </a:lvl4pPr>
            <a:lvl5pPr marL="1771650" marR="0" lvl="4" indent="-133350" algn="l" rtl="0">
              <a:spcBef>
                <a:spcPts val="400"/>
              </a:spcBef>
              <a:spcAft>
                <a:spcPts val="0"/>
              </a:spcAft>
              <a:buClr>
                <a:schemeClr val="accent2"/>
              </a:buClr>
              <a:buSzPct val="80000"/>
              <a:buFont typeface="Noto Sans Symbols"/>
              <a:buChar char="▪"/>
              <a:defRPr sz="2000" b="0" i="0" u="none" strike="noStrike" cap="none">
                <a:solidFill>
                  <a:schemeClr val="dk1"/>
                </a:solidFill>
                <a:latin typeface="Calibri"/>
                <a:ea typeface="Calibri"/>
                <a:cs typeface="Calibri"/>
                <a:sym typeface="Calibri"/>
              </a:defRPr>
            </a:lvl5pPr>
            <a:lvl6pPr marL="2228850" marR="0" lvl="5" indent="-133350" algn="l" rtl="0">
              <a:spcBef>
                <a:spcPts val="400"/>
              </a:spcBef>
              <a:spcAft>
                <a:spcPts val="0"/>
              </a:spcAft>
              <a:buClr>
                <a:schemeClr val="accent2"/>
              </a:buClr>
              <a:buSzPct val="80000"/>
              <a:buFont typeface="Noto Sans Symbols"/>
              <a:buChar char="▪"/>
              <a:defRPr sz="2000" b="0" i="0" u="none" strike="noStrike" cap="none">
                <a:solidFill>
                  <a:schemeClr val="dk1"/>
                </a:solidFill>
                <a:latin typeface="Calibri"/>
                <a:ea typeface="Calibri"/>
                <a:cs typeface="Calibri"/>
                <a:sym typeface="Calibri"/>
              </a:defRPr>
            </a:lvl6pPr>
            <a:lvl7pPr marL="2686050" marR="0" lvl="6" indent="-133350" algn="l" rtl="0">
              <a:spcBef>
                <a:spcPts val="400"/>
              </a:spcBef>
              <a:spcAft>
                <a:spcPts val="0"/>
              </a:spcAft>
              <a:buClr>
                <a:schemeClr val="accent2"/>
              </a:buClr>
              <a:buSzPct val="80000"/>
              <a:buFont typeface="Noto Sans Symbols"/>
              <a:buChar char="▪"/>
              <a:defRPr sz="2000" b="0" i="0" u="none" strike="noStrike" cap="none">
                <a:solidFill>
                  <a:schemeClr val="dk1"/>
                </a:solidFill>
                <a:latin typeface="Calibri"/>
                <a:ea typeface="Calibri"/>
                <a:cs typeface="Calibri"/>
                <a:sym typeface="Calibri"/>
              </a:defRPr>
            </a:lvl7pPr>
            <a:lvl8pPr marL="3143250" marR="0" lvl="7" indent="-133350" algn="l" rtl="0">
              <a:spcBef>
                <a:spcPts val="400"/>
              </a:spcBef>
              <a:spcAft>
                <a:spcPts val="0"/>
              </a:spcAft>
              <a:buClr>
                <a:schemeClr val="accent2"/>
              </a:buClr>
              <a:buSzPct val="80000"/>
              <a:buFont typeface="Noto Sans Symbols"/>
              <a:buChar char="▪"/>
              <a:defRPr sz="2000" b="0" i="0" u="none" strike="noStrike" cap="none">
                <a:solidFill>
                  <a:schemeClr val="dk1"/>
                </a:solidFill>
                <a:latin typeface="Calibri"/>
                <a:ea typeface="Calibri"/>
                <a:cs typeface="Calibri"/>
                <a:sym typeface="Calibri"/>
              </a:defRPr>
            </a:lvl8pPr>
            <a:lvl9pPr marL="3600450" marR="0" lvl="8" indent="-133350" algn="l" rtl="0">
              <a:spcBef>
                <a:spcPts val="400"/>
              </a:spcBef>
              <a:spcAft>
                <a:spcPts val="0"/>
              </a:spcAft>
              <a:buClr>
                <a:schemeClr val="accent2"/>
              </a:buClr>
              <a:buSzPct val="80000"/>
              <a:buFont typeface="Noto Sans Symbols"/>
              <a:buChar char="▪"/>
              <a:defRPr sz="20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dt" idx="10"/>
          </p:nvPr>
        </p:nvSpPr>
        <p:spPr>
          <a:xfrm>
            <a:off x="809625" y="6373812"/>
            <a:ext cx="1904999" cy="4572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400">
                <a:solidFill>
                  <a:srgbClr val="000000"/>
                </a:solidFill>
                <a:latin typeface="Verdana"/>
                <a:ea typeface="Verdana"/>
                <a:cs typeface="Verdana"/>
                <a:sym typeface="Verdana"/>
              </a:defRPr>
            </a:lvl1pPr>
            <a:lvl2pPr marL="457200" marR="0" lvl="1"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2pPr>
            <a:lvl3pPr marL="914400" marR="0" lvl="2"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3pPr>
            <a:lvl4pPr marL="1371600" marR="0" lvl="3"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4pPr>
            <a:lvl5pPr marL="1828800" marR="0" lvl="4"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5pPr>
            <a:lvl6pPr marL="2286000" marR="0" lvl="5" indent="0" algn="l" rtl="0">
              <a:spcBef>
                <a:spcPts val="0"/>
              </a:spcBef>
              <a:buNone/>
              <a:defRPr sz="2400" b="0" i="0" u="none" strike="noStrike" cap="none">
                <a:solidFill>
                  <a:schemeClr val="dk1"/>
                </a:solidFill>
                <a:latin typeface="Quattrocento"/>
                <a:ea typeface="Quattrocento"/>
                <a:cs typeface="Quattrocento"/>
                <a:sym typeface="Quattrocento"/>
              </a:defRPr>
            </a:lvl6pPr>
            <a:lvl7pPr marL="2743200" marR="0" lvl="6" indent="0" algn="l" rtl="0">
              <a:spcBef>
                <a:spcPts val="0"/>
              </a:spcBef>
              <a:buNone/>
              <a:defRPr sz="2400" b="0" i="0" u="none" strike="noStrike" cap="none">
                <a:solidFill>
                  <a:schemeClr val="dk1"/>
                </a:solidFill>
                <a:latin typeface="Quattrocento"/>
                <a:ea typeface="Quattrocento"/>
                <a:cs typeface="Quattrocento"/>
                <a:sym typeface="Quattrocento"/>
              </a:defRPr>
            </a:lvl7pPr>
            <a:lvl8pPr marL="3200400" marR="0" lvl="7" indent="0" algn="l" rtl="0">
              <a:spcBef>
                <a:spcPts val="0"/>
              </a:spcBef>
              <a:buNone/>
              <a:defRPr sz="2400" b="0" i="0" u="none" strike="noStrike" cap="none">
                <a:solidFill>
                  <a:schemeClr val="dk1"/>
                </a:solidFill>
                <a:latin typeface="Quattrocento"/>
                <a:ea typeface="Quattrocento"/>
                <a:cs typeface="Quattrocento"/>
                <a:sym typeface="Quattrocento"/>
              </a:defRPr>
            </a:lvl8pPr>
            <a:lvl9pPr marL="3657600" marR="0" lvl="8" indent="0" algn="l" rtl="0">
              <a:spcBef>
                <a:spcPts val="0"/>
              </a:spcBef>
              <a:buNone/>
              <a:defRPr sz="2400" b="0" i="0" u="none" strike="noStrike" cap="none">
                <a:solidFill>
                  <a:schemeClr val="dk1"/>
                </a:solidFill>
                <a:latin typeface="Quattrocento"/>
                <a:ea typeface="Quattrocento"/>
                <a:cs typeface="Quattrocento"/>
                <a:sym typeface="Quattrocento"/>
              </a:defRPr>
            </a:lvl9pPr>
          </a:lstStyle>
          <a:p>
            <a:endParaRPr/>
          </a:p>
        </p:txBody>
      </p:sp>
      <p:sp>
        <p:nvSpPr>
          <p:cNvPr id="37" name="Shape 37"/>
          <p:cNvSpPr txBox="1">
            <a:spLocks noGrp="1"/>
          </p:cNvSpPr>
          <p:nvPr>
            <p:ph type="ftr" idx="11"/>
          </p:nvPr>
        </p:nvSpPr>
        <p:spPr>
          <a:xfrm>
            <a:off x="3132138" y="6376987"/>
            <a:ext cx="3086099" cy="457200"/>
          </a:xfrm>
          <a:prstGeom prst="rect">
            <a:avLst/>
          </a:prstGeom>
          <a:noFill/>
          <a:ln>
            <a:noFill/>
          </a:ln>
        </p:spPr>
        <p:txBody>
          <a:bodyPr lIns="91425" tIns="91425" rIns="91425" bIns="91425" anchor="b" anchorCtr="0"/>
          <a:lstStyle>
            <a:lvl1pPr marL="0" marR="0" lvl="0" indent="0" algn="ctr" rtl="0">
              <a:spcBef>
                <a:spcPts val="0"/>
              </a:spcBef>
              <a:spcAft>
                <a:spcPts val="0"/>
              </a:spcAft>
              <a:buNone/>
              <a:defRPr sz="1400">
                <a:solidFill>
                  <a:srgbClr val="000000"/>
                </a:solidFill>
                <a:latin typeface="Verdana"/>
                <a:ea typeface="Verdana"/>
                <a:cs typeface="Verdana"/>
                <a:sym typeface="Verdana"/>
              </a:defRPr>
            </a:lvl1pPr>
            <a:lvl2pPr marL="457200" marR="0" lvl="1"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2pPr>
            <a:lvl3pPr marL="914400" marR="0" lvl="2"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3pPr>
            <a:lvl4pPr marL="1371600" marR="0" lvl="3"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4pPr>
            <a:lvl5pPr marL="1828800" marR="0" lvl="4"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5pPr>
            <a:lvl6pPr marL="2286000" marR="0" lvl="5" indent="0" algn="l" rtl="0">
              <a:spcBef>
                <a:spcPts val="0"/>
              </a:spcBef>
              <a:buNone/>
              <a:defRPr sz="2400" b="0" i="0" u="none" strike="noStrike" cap="none">
                <a:solidFill>
                  <a:schemeClr val="dk1"/>
                </a:solidFill>
                <a:latin typeface="Quattrocento"/>
                <a:ea typeface="Quattrocento"/>
                <a:cs typeface="Quattrocento"/>
                <a:sym typeface="Quattrocento"/>
              </a:defRPr>
            </a:lvl6pPr>
            <a:lvl7pPr marL="2743200" marR="0" lvl="6" indent="0" algn="l" rtl="0">
              <a:spcBef>
                <a:spcPts val="0"/>
              </a:spcBef>
              <a:buNone/>
              <a:defRPr sz="2400" b="0" i="0" u="none" strike="noStrike" cap="none">
                <a:solidFill>
                  <a:schemeClr val="dk1"/>
                </a:solidFill>
                <a:latin typeface="Quattrocento"/>
                <a:ea typeface="Quattrocento"/>
                <a:cs typeface="Quattrocento"/>
                <a:sym typeface="Quattrocento"/>
              </a:defRPr>
            </a:lvl7pPr>
            <a:lvl8pPr marL="3200400" marR="0" lvl="7" indent="0" algn="l" rtl="0">
              <a:spcBef>
                <a:spcPts val="0"/>
              </a:spcBef>
              <a:buNone/>
              <a:defRPr sz="2400" b="0" i="0" u="none" strike="noStrike" cap="none">
                <a:solidFill>
                  <a:schemeClr val="dk1"/>
                </a:solidFill>
                <a:latin typeface="Quattrocento"/>
                <a:ea typeface="Quattrocento"/>
                <a:cs typeface="Quattrocento"/>
                <a:sym typeface="Quattrocento"/>
              </a:defRPr>
            </a:lvl8pPr>
            <a:lvl9pPr marL="3657600" marR="0" lvl="8" indent="0" algn="l" rtl="0">
              <a:spcBef>
                <a:spcPts val="0"/>
              </a:spcBef>
              <a:buNone/>
              <a:defRPr sz="2400" b="0" i="0" u="none" strike="noStrike" cap="none">
                <a:solidFill>
                  <a:schemeClr val="dk1"/>
                </a:solidFill>
                <a:latin typeface="Quattrocento"/>
                <a:ea typeface="Quattrocento"/>
                <a:cs typeface="Quattrocento"/>
                <a:sym typeface="Quattrocento"/>
              </a:defRPr>
            </a:lvl9pPr>
          </a:lstStyle>
          <a:p>
            <a:endParaRPr/>
          </a:p>
        </p:txBody>
      </p:sp>
      <p:sp>
        <p:nvSpPr>
          <p:cNvPr id="38" name="Shape 38"/>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Calibri"/>
                <a:ea typeface="Calibri"/>
                <a:cs typeface="Calibri"/>
                <a:sym typeface="Calibri"/>
              </a:rPr>
              <a:t>‹#›</a:t>
            </a:fld>
            <a:endParaRPr lang="en-US" sz="1200">
              <a:solidFill>
                <a:srgbClr val="000000"/>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2057400" y="228600"/>
            <a:ext cx="6781800" cy="838199"/>
          </a:xfrm>
          <a:prstGeom prst="rect">
            <a:avLst/>
          </a:prstGeom>
          <a:noFill/>
          <a:ln>
            <a:noFill/>
          </a:ln>
        </p:spPr>
        <p:txBody>
          <a:bodyPr lIns="91425" tIns="91425" rIns="91425" bIns="91425" anchor="ctr" anchorCtr="0"/>
          <a:lstStyle>
            <a:lvl1pPr marL="0" marR="0" lvl="0"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1pPr>
            <a:lvl2pPr marL="0" marR="0" lvl="1"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2pPr>
            <a:lvl3pPr marL="0" marR="0" lvl="2"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3pPr>
            <a:lvl4pPr marL="0" marR="0" lvl="3"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4pPr>
            <a:lvl5pPr marL="0" marR="0" lvl="4"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5pPr>
            <a:lvl6pPr marL="457200" marR="0" lvl="5"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6pPr>
            <a:lvl7pPr marL="914400" marR="0" lvl="6"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7pPr>
            <a:lvl8pPr marL="1371600" marR="0" lvl="7"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8pPr>
            <a:lvl9pPr marL="1828800" marR="0" lvl="8"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9pPr>
          </a:lstStyle>
          <a:p>
            <a:endParaRPr/>
          </a:p>
        </p:txBody>
      </p:sp>
      <p:sp>
        <p:nvSpPr>
          <p:cNvPr id="41" name="Shape 41"/>
          <p:cNvSpPr txBox="1">
            <a:spLocks noGrp="1"/>
          </p:cNvSpPr>
          <p:nvPr>
            <p:ph type="body" idx="1"/>
          </p:nvPr>
        </p:nvSpPr>
        <p:spPr>
          <a:xfrm>
            <a:off x="381000" y="1600200"/>
            <a:ext cx="4116387" cy="4190999"/>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rgbClr val="000000"/>
              </a:buClr>
              <a:buSzPct val="100000"/>
              <a:buFont typeface="Arimo"/>
              <a:buChar char="•"/>
              <a:defRPr sz="2800" b="0" i="0" u="none" strike="noStrike" cap="none">
                <a:solidFill>
                  <a:srgbClr val="000000"/>
                </a:solidFill>
                <a:latin typeface="Arimo"/>
                <a:ea typeface="Arimo"/>
                <a:cs typeface="Arimo"/>
                <a:sym typeface="Arimo"/>
              </a:defRPr>
            </a:lvl1pPr>
            <a:lvl2pPr marL="742950" marR="0" lvl="1" indent="-133350" algn="l" rtl="0">
              <a:spcBef>
                <a:spcPts val="480"/>
              </a:spcBef>
              <a:spcAft>
                <a:spcPts val="0"/>
              </a:spcAft>
              <a:buClr>
                <a:srgbClr val="000000"/>
              </a:buClr>
              <a:buSzPct val="100000"/>
              <a:buFont typeface="Arimo"/>
              <a:buChar char="•"/>
              <a:defRPr sz="2400" b="0" i="0" u="none" strike="noStrike" cap="none">
                <a:solidFill>
                  <a:srgbClr val="000000"/>
                </a:solidFill>
                <a:latin typeface="Arimo"/>
                <a:ea typeface="Arimo"/>
                <a:cs typeface="Arimo"/>
                <a:sym typeface="Arimo"/>
              </a:defRPr>
            </a:lvl2pPr>
            <a:lvl3pPr marL="1085850" marR="0" lvl="2" indent="-152400" algn="l" rtl="0">
              <a:spcBef>
                <a:spcPts val="400"/>
              </a:spcBef>
              <a:spcAft>
                <a:spcPts val="0"/>
              </a:spcAft>
              <a:buClr>
                <a:schemeClr val="accent2"/>
              </a:buClr>
              <a:buSzPct val="64999"/>
              <a:buFont typeface="Noto Sans Symbols"/>
              <a:buChar char="●"/>
              <a:defRPr sz="2000" b="0" i="0" u="none" strike="noStrike" cap="none">
                <a:solidFill>
                  <a:schemeClr val="dk1"/>
                </a:solidFill>
                <a:latin typeface="Calibri"/>
                <a:ea typeface="Calibri"/>
                <a:cs typeface="Calibri"/>
                <a:sym typeface="Calibri"/>
              </a:defRPr>
            </a:lvl3pPr>
            <a:lvl4pPr marL="1428750" marR="0" lvl="3" indent="-137794" algn="l" rtl="0">
              <a:spcBef>
                <a:spcPts val="360"/>
              </a:spcBef>
              <a:spcAft>
                <a:spcPts val="0"/>
              </a:spcAft>
              <a:buClr>
                <a:schemeClr val="accent2"/>
              </a:buClr>
              <a:buSzPct val="85000"/>
              <a:buFont typeface="Noto Sans Symbols"/>
              <a:buChar char="•"/>
              <a:defRPr sz="1800" b="0" i="0" u="none" strike="noStrike" cap="none">
                <a:solidFill>
                  <a:schemeClr val="dk1"/>
                </a:solidFill>
                <a:latin typeface="Calibri"/>
                <a:ea typeface="Calibri"/>
                <a:cs typeface="Calibri"/>
                <a:sym typeface="Calibri"/>
              </a:defRPr>
            </a:lvl4pPr>
            <a:lvl5pPr marL="1771650" marR="0" lvl="4" indent="-143510" algn="l" rtl="0">
              <a:spcBef>
                <a:spcPts val="360"/>
              </a:spcBef>
              <a:spcAft>
                <a:spcPts val="0"/>
              </a:spcAft>
              <a:buClr>
                <a:schemeClr val="accent2"/>
              </a:buClr>
              <a:buSzPct val="79999"/>
              <a:buFont typeface="Noto Sans Symbols"/>
              <a:buChar char="▪"/>
              <a:defRPr sz="1800" b="0" i="0" u="none" strike="noStrike" cap="none">
                <a:solidFill>
                  <a:schemeClr val="dk1"/>
                </a:solidFill>
                <a:latin typeface="Calibri"/>
                <a:ea typeface="Calibri"/>
                <a:cs typeface="Calibri"/>
                <a:sym typeface="Calibri"/>
              </a:defRPr>
            </a:lvl5pPr>
            <a:lvl6pPr marL="2228850" marR="0" lvl="5" indent="-143510" algn="l" rtl="0">
              <a:spcBef>
                <a:spcPts val="360"/>
              </a:spcBef>
              <a:spcAft>
                <a:spcPts val="0"/>
              </a:spcAft>
              <a:buClr>
                <a:schemeClr val="accent2"/>
              </a:buClr>
              <a:buSzPct val="79999"/>
              <a:buFont typeface="Noto Sans Symbols"/>
              <a:buChar char="▪"/>
              <a:defRPr sz="1800" b="0" i="0" u="none" strike="noStrike" cap="none">
                <a:solidFill>
                  <a:schemeClr val="dk1"/>
                </a:solidFill>
                <a:latin typeface="Calibri"/>
                <a:ea typeface="Calibri"/>
                <a:cs typeface="Calibri"/>
                <a:sym typeface="Calibri"/>
              </a:defRPr>
            </a:lvl6pPr>
            <a:lvl7pPr marL="2686050" marR="0" lvl="6" indent="-143510" algn="l" rtl="0">
              <a:spcBef>
                <a:spcPts val="360"/>
              </a:spcBef>
              <a:spcAft>
                <a:spcPts val="0"/>
              </a:spcAft>
              <a:buClr>
                <a:schemeClr val="accent2"/>
              </a:buClr>
              <a:buSzPct val="79999"/>
              <a:buFont typeface="Noto Sans Symbols"/>
              <a:buChar char="▪"/>
              <a:defRPr sz="1800" b="0" i="0" u="none" strike="noStrike" cap="none">
                <a:solidFill>
                  <a:schemeClr val="dk1"/>
                </a:solidFill>
                <a:latin typeface="Calibri"/>
                <a:ea typeface="Calibri"/>
                <a:cs typeface="Calibri"/>
                <a:sym typeface="Calibri"/>
              </a:defRPr>
            </a:lvl7pPr>
            <a:lvl8pPr marL="3143250" marR="0" lvl="7" indent="-143510" algn="l" rtl="0">
              <a:spcBef>
                <a:spcPts val="360"/>
              </a:spcBef>
              <a:spcAft>
                <a:spcPts val="0"/>
              </a:spcAft>
              <a:buClr>
                <a:schemeClr val="accent2"/>
              </a:buClr>
              <a:buSzPct val="79999"/>
              <a:buFont typeface="Noto Sans Symbols"/>
              <a:buChar char="▪"/>
              <a:defRPr sz="1800" b="0" i="0" u="none" strike="noStrike" cap="none">
                <a:solidFill>
                  <a:schemeClr val="dk1"/>
                </a:solidFill>
                <a:latin typeface="Calibri"/>
                <a:ea typeface="Calibri"/>
                <a:cs typeface="Calibri"/>
                <a:sym typeface="Calibri"/>
              </a:defRPr>
            </a:lvl8pPr>
            <a:lvl9pPr marL="3600450" marR="0" lvl="8" indent="-143509" algn="l" rtl="0">
              <a:spcBef>
                <a:spcPts val="360"/>
              </a:spcBef>
              <a:spcAft>
                <a:spcPts val="0"/>
              </a:spcAft>
              <a:buClr>
                <a:schemeClr val="accent2"/>
              </a:buClr>
              <a:buSzPct val="79999"/>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4649787" y="1600200"/>
            <a:ext cx="4117975" cy="4190999"/>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rgbClr val="000000"/>
              </a:buClr>
              <a:buSzPct val="100000"/>
              <a:buFont typeface="Arimo"/>
              <a:buChar char="•"/>
              <a:defRPr sz="2800" b="0" i="0" u="none" strike="noStrike" cap="none">
                <a:solidFill>
                  <a:srgbClr val="000000"/>
                </a:solidFill>
                <a:latin typeface="Arimo"/>
                <a:ea typeface="Arimo"/>
                <a:cs typeface="Arimo"/>
                <a:sym typeface="Arimo"/>
              </a:defRPr>
            </a:lvl1pPr>
            <a:lvl2pPr marL="742950" marR="0" lvl="1" indent="-133350" algn="l" rtl="0">
              <a:spcBef>
                <a:spcPts val="480"/>
              </a:spcBef>
              <a:spcAft>
                <a:spcPts val="0"/>
              </a:spcAft>
              <a:buClr>
                <a:srgbClr val="000000"/>
              </a:buClr>
              <a:buSzPct val="100000"/>
              <a:buFont typeface="Arimo"/>
              <a:buChar char="•"/>
              <a:defRPr sz="2400" b="0" i="0" u="none" strike="noStrike" cap="none">
                <a:solidFill>
                  <a:srgbClr val="000000"/>
                </a:solidFill>
                <a:latin typeface="Arimo"/>
                <a:ea typeface="Arimo"/>
                <a:cs typeface="Arimo"/>
                <a:sym typeface="Arimo"/>
              </a:defRPr>
            </a:lvl2pPr>
            <a:lvl3pPr marL="1085850" marR="0" lvl="2" indent="-152400" algn="l" rtl="0">
              <a:spcBef>
                <a:spcPts val="400"/>
              </a:spcBef>
              <a:spcAft>
                <a:spcPts val="0"/>
              </a:spcAft>
              <a:buClr>
                <a:schemeClr val="accent2"/>
              </a:buClr>
              <a:buSzPct val="64999"/>
              <a:buFont typeface="Noto Sans Symbols"/>
              <a:buChar char="●"/>
              <a:defRPr sz="2000" b="0" i="0" u="none" strike="noStrike" cap="none">
                <a:solidFill>
                  <a:schemeClr val="dk1"/>
                </a:solidFill>
                <a:latin typeface="Calibri"/>
                <a:ea typeface="Calibri"/>
                <a:cs typeface="Calibri"/>
                <a:sym typeface="Calibri"/>
              </a:defRPr>
            </a:lvl3pPr>
            <a:lvl4pPr marL="1428750" marR="0" lvl="3" indent="-137794" algn="l" rtl="0">
              <a:spcBef>
                <a:spcPts val="360"/>
              </a:spcBef>
              <a:spcAft>
                <a:spcPts val="0"/>
              </a:spcAft>
              <a:buClr>
                <a:schemeClr val="accent2"/>
              </a:buClr>
              <a:buSzPct val="85000"/>
              <a:buFont typeface="Noto Sans Symbols"/>
              <a:buChar char="•"/>
              <a:defRPr sz="1800" b="0" i="0" u="none" strike="noStrike" cap="none">
                <a:solidFill>
                  <a:schemeClr val="dk1"/>
                </a:solidFill>
                <a:latin typeface="Calibri"/>
                <a:ea typeface="Calibri"/>
                <a:cs typeface="Calibri"/>
                <a:sym typeface="Calibri"/>
              </a:defRPr>
            </a:lvl4pPr>
            <a:lvl5pPr marL="1771650" marR="0" lvl="4" indent="-143510" algn="l" rtl="0">
              <a:spcBef>
                <a:spcPts val="360"/>
              </a:spcBef>
              <a:spcAft>
                <a:spcPts val="0"/>
              </a:spcAft>
              <a:buClr>
                <a:schemeClr val="accent2"/>
              </a:buClr>
              <a:buSzPct val="79999"/>
              <a:buFont typeface="Noto Sans Symbols"/>
              <a:buChar char="▪"/>
              <a:defRPr sz="1800" b="0" i="0" u="none" strike="noStrike" cap="none">
                <a:solidFill>
                  <a:schemeClr val="dk1"/>
                </a:solidFill>
                <a:latin typeface="Calibri"/>
                <a:ea typeface="Calibri"/>
                <a:cs typeface="Calibri"/>
                <a:sym typeface="Calibri"/>
              </a:defRPr>
            </a:lvl5pPr>
            <a:lvl6pPr marL="2228850" marR="0" lvl="5" indent="-143510" algn="l" rtl="0">
              <a:spcBef>
                <a:spcPts val="360"/>
              </a:spcBef>
              <a:spcAft>
                <a:spcPts val="0"/>
              </a:spcAft>
              <a:buClr>
                <a:schemeClr val="accent2"/>
              </a:buClr>
              <a:buSzPct val="79999"/>
              <a:buFont typeface="Noto Sans Symbols"/>
              <a:buChar char="▪"/>
              <a:defRPr sz="1800" b="0" i="0" u="none" strike="noStrike" cap="none">
                <a:solidFill>
                  <a:schemeClr val="dk1"/>
                </a:solidFill>
                <a:latin typeface="Calibri"/>
                <a:ea typeface="Calibri"/>
                <a:cs typeface="Calibri"/>
                <a:sym typeface="Calibri"/>
              </a:defRPr>
            </a:lvl6pPr>
            <a:lvl7pPr marL="2686050" marR="0" lvl="6" indent="-143510" algn="l" rtl="0">
              <a:spcBef>
                <a:spcPts val="360"/>
              </a:spcBef>
              <a:spcAft>
                <a:spcPts val="0"/>
              </a:spcAft>
              <a:buClr>
                <a:schemeClr val="accent2"/>
              </a:buClr>
              <a:buSzPct val="79999"/>
              <a:buFont typeface="Noto Sans Symbols"/>
              <a:buChar char="▪"/>
              <a:defRPr sz="1800" b="0" i="0" u="none" strike="noStrike" cap="none">
                <a:solidFill>
                  <a:schemeClr val="dk1"/>
                </a:solidFill>
                <a:latin typeface="Calibri"/>
                <a:ea typeface="Calibri"/>
                <a:cs typeface="Calibri"/>
                <a:sym typeface="Calibri"/>
              </a:defRPr>
            </a:lvl7pPr>
            <a:lvl8pPr marL="3143250" marR="0" lvl="7" indent="-143510" algn="l" rtl="0">
              <a:spcBef>
                <a:spcPts val="360"/>
              </a:spcBef>
              <a:spcAft>
                <a:spcPts val="0"/>
              </a:spcAft>
              <a:buClr>
                <a:schemeClr val="accent2"/>
              </a:buClr>
              <a:buSzPct val="79999"/>
              <a:buFont typeface="Noto Sans Symbols"/>
              <a:buChar char="▪"/>
              <a:defRPr sz="1800" b="0" i="0" u="none" strike="noStrike" cap="none">
                <a:solidFill>
                  <a:schemeClr val="dk1"/>
                </a:solidFill>
                <a:latin typeface="Calibri"/>
                <a:ea typeface="Calibri"/>
                <a:cs typeface="Calibri"/>
                <a:sym typeface="Calibri"/>
              </a:defRPr>
            </a:lvl8pPr>
            <a:lvl9pPr marL="3600450" marR="0" lvl="8" indent="-143509" algn="l" rtl="0">
              <a:spcBef>
                <a:spcPts val="360"/>
              </a:spcBef>
              <a:spcAft>
                <a:spcPts val="0"/>
              </a:spcAft>
              <a:buClr>
                <a:schemeClr val="accent2"/>
              </a:buClr>
              <a:buSzPct val="79999"/>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dt" idx="10"/>
          </p:nvPr>
        </p:nvSpPr>
        <p:spPr>
          <a:xfrm>
            <a:off x="809625" y="6373812"/>
            <a:ext cx="1904999" cy="4572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400">
                <a:solidFill>
                  <a:srgbClr val="000000"/>
                </a:solidFill>
                <a:latin typeface="Verdana"/>
                <a:ea typeface="Verdana"/>
                <a:cs typeface="Verdana"/>
                <a:sym typeface="Verdana"/>
              </a:defRPr>
            </a:lvl1pPr>
            <a:lvl2pPr marL="457200" marR="0" lvl="1"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2pPr>
            <a:lvl3pPr marL="914400" marR="0" lvl="2"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3pPr>
            <a:lvl4pPr marL="1371600" marR="0" lvl="3"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4pPr>
            <a:lvl5pPr marL="1828800" marR="0" lvl="4"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5pPr>
            <a:lvl6pPr marL="2286000" marR="0" lvl="5" indent="0" algn="l" rtl="0">
              <a:spcBef>
                <a:spcPts val="0"/>
              </a:spcBef>
              <a:buNone/>
              <a:defRPr sz="2400" b="0" i="0" u="none" strike="noStrike" cap="none">
                <a:solidFill>
                  <a:schemeClr val="dk1"/>
                </a:solidFill>
                <a:latin typeface="Quattrocento"/>
                <a:ea typeface="Quattrocento"/>
                <a:cs typeface="Quattrocento"/>
                <a:sym typeface="Quattrocento"/>
              </a:defRPr>
            </a:lvl6pPr>
            <a:lvl7pPr marL="2743200" marR="0" lvl="6" indent="0" algn="l" rtl="0">
              <a:spcBef>
                <a:spcPts val="0"/>
              </a:spcBef>
              <a:buNone/>
              <a:defRPr sz="2400" b="0" i="0" u="none" strike="noStrike" cap="none">
                <a:solidFill>
                  <a:schemeClr val="dk1"/>
                </a:solidFill>
                <a:latin typeface="Quattrocento"/>
                <a:ea typeface="Quattrocento"/>
                <a:cs typeface="Quattrocento"/>
                <a:sym typeface="Quattrocento"/>
              </a:defRPr>
            </a:lvl7pPr>
            <a:lvl8pPr marL="3200400" marR="0" lvl="7" indent="0" algn="l" rtl="0">
              <a:spcBef>
                <a:spcPts val="0"/>
              </a:spcBef>
              <a:buNone/>
              <a:defRPr sz="2400" b="0" i="0" u="none" strike="noStrike" cap="none">
                <a:solidFill>
                  <a:schemeClr val="dk1"/>
                </a:solidFill>
                <a:latin typeface="Quattrocento"/>
                <a:ea typeface="Quattrocento"/>
                <a:cs typeface="Quattrocento"/>
                <a:sym typeface="Quattrocento"/>
              </a:defRPr>
            </a:lvl8pPr>
            <a:lvl9pPr marL="3657600" marR="0" lvl="8" indent="0" algn="l" rtl="0">
              <a:spcBef>
                <a:spcPts val="0"/>
              </a:spcBef>
              <a:buNone/>
              <a:defRPr sz="2400" b="0" i="0" u="none" strike="noStrike" cap="none">
                <a:solidFill>
                  <a:schemeClr val="dk1"/>
                </a:solidFill>
                <a:latin typeface="Quattrocento"/>
                <a:ea typeface="Quattrocento"/>
                <a:cs typeface="Quattrocento"/>
                <a:sym typeface="Quattrocento"/>
              </a:defRPr>
            </a:lvl9pPr>
          </a:lstStyle>
          <a:p>
            <a:endParaRPr/>
          </a:p>
        </p:txBody>
      </p:sp>
      <p:sp>
        <p:nvSpPr>
          <p:cNvPr id="44" name="Shape 44"/>
          <p:cNvSpPr txBox="1">
            <a:spLocks noGrp="1"/>
          </p:cNvSpPr>
          <p:nvPr>
            <p:ph type="ftr" idx="11"/>
          </p:nvPr>
        </p:nvSpPr>
        <p:spPr>
          <a:xfrm>
            <a:off x="3132138" y="6376987"/>
            <a:ext cx="3086099" cy="457200"/>
          </a:xfrm>
          <a:prstGeom prst="rect">
            <a:avLst/>
          </a:prstGeom>
          <a:noFill/>
          <a:ln>
            <a:noFill/>
          </a:ln>
        </p:spPr>
        <p:txBody>
          <a:bodyPr lIns="91425" tIns="91425" rIns="91425" bIns="91425" anchor="b" anchorCtr="0"/>
          <a:lstStyle>
            <a:lvl1pPr marL="0" marR="0" lvl="0" indent="0" algn="ctr" rtl="0">
              <a:spcBef>
                <a:spcPts val="0"/>
              </a:spcBef>
              <a:spcAft>
                <a:spcPts val="0"/>
              </a:spcAft>
              <a:buNone/>
              <a:defRPr sz="1400">
                <a:solidFill>
                  <a:srgbClr val="000000"/>
                </a:solidFill>
                <a:latin typeface="Verdana"/>
                <a:ea typeface="Verdana"/>
                <a:cs typeface="Verdana"/>
                <a:sym typeface="Verdana"/>
              </a:defRPr>
            </a:lvl1pPr>
            <a:lvl2pPr marL="457200" marR="0" lvl="1"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2pPr>
            <a:lvl3pPr marL="914400" marR="0" lvl="2"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3pPr>
            <a:lvl4pPr marL="1371600" marR="0" lvl="3"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4pPr>
            <a:lvl5pPr marL="1828800" marR="0" lvl="4"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5pPr>
            <a:lvl6pPr marL="2286000" marR="0" lvl="5" indent="0" algn="l" rtl="0">
              <a:spcBef>
                <a:spcPts val="0"/>
              </a:spcBef>
              <a:buNone/>
              <a:defRPr sz="2400" b="0" i="0" u="none" strike="noStrike" cap="none">
                <a:solidFill>
                  <a:schemeClr val="dk1"/>
                </a:solidFill>
                <a:latin typeface="Quattrocento"/>
                <a:ea typeface="Quattrocento"/>
                <a:cs typeface="Quattrocento"/>
                <a:sym typeface="Quattrocento"/>
              </a:defRPr>
            </a:lvl6pPr>
            <a:lvl7pPr marL="2743200" marR="0" lvl="6" indent="0" algn="l" rtl="0">
              <a:spcBef>
                <a:spcPts val="0"/>
              </a:spcBef>
              <a:buNone/>
              <a:defRPr sz="2400" b="0" i="0" u="none" strike="noStrike" cap="none">
                <a:solidFill>
                  <a:schemeClr val="dk1"/>
                </a:solidFill>
                <a:latin typeface="Quattrocento"/>
                <a:ea typeface="Quattrocento"/>
                <a:cs typeface="Quattrocento"/>
                <a:sym typeface="Quattrocento"/>
              </a:defRPr>
            </a:lvl7pPr>
            <a:lvl8pPr marL="3200400" marR="0" lvl="7" indent="0" algn="l" rtl="0">
              <a:spcBef>
                <a:spcPts val="0"/>
              </a:spcBef>
              <a:buNone/>
              <a:defRPr sz="2400" b="0" i="0" u="none" strike="noStrike" cap="none">
                <a:solidFill>
                  <a:schemeClr val="dk1"/>
                </a:solidFill>
                <a:latin typeface="Quattrocento"/>
                <a:ea typeface="Quattrocento"/>
                <a:cs typeface="Quattrocento"/>
                <a:sym typeface="Quattrocento"/>
              </a:defRPr>
            </a:lvl8pPr>
            <a:lvl9pPr marL="3657600" marR="0" lvl="8" indent="0" algn="l" rtl="0">
              <a:spcBef>
                <a:spcPts val="0"/>
              </a:spcBef>
              <a:buNone/>
              <a:defRPr sz="2400" b="0" i="0" u="none" strike="noStrike" cap="none">
                <a:solidFill>
                  <a:schemeClr val="dk1"/>
                </a:solidFill>
                <a:latin typeface="Quattrocento"/>
                <a:ea typeface="Quattrocento"/>
                <a:cs typeface="Quattrocento"/>
                <a:sym typeface="Quattrocento"/>
              </a:defRPr>
            </a:lvl9pPr>
          </a:lstStyle>
          <a:p>
            <a:endParaRPr/>
          </a:p>
        </p:txBody>
      </p:sp>
      <p:sp>
        <p:nvSpPr>
          <p:cNvPr id="45" name="Shape 45"/>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Calibri"/>
                <a:ea typeface="Calibri"/>
                <a:cs typeface="Calibri"/>
                <a:sym typeface="Calibri"/>
              </a:rPr>
              <a:t>‹#›</a:t>
            </a:fld>
            <a:endParaRPr lang="en-US" sz="1200">
              <a:solidFill>
                <a:srgbClr val="000000"/>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lnSpc>
                <a:spcPct val="85000"/>
              </a:lnSpc>
              <a:spcBef>
                <a:spcPts val="0"/>
              </a:spcBef>
              <a:spcAft>
                <a:spcPts val="0"/>
              </a:spcAft>
              <a:buNone/>
              <a:defRPr sz="4000" b="1" i="0" u="none" strike="noStrike" cap="none">
                <a:solidFill>
                  <a:srgbClr val="000000"/>
                </a:solidFill>
                <a:latin typeface="Arimo"/>
                <a:ea typeface="Arimo"/>
                <a:cs typeface="Arimo"/>
                <a:sym typeface="Arimo"/>
              </a:defRPr>
            </a:lvl1pPr>
            <a:lvl2pPr marL="0" marR="0" lvl="1"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2pPr>
            <a:lvl3pPr marL="0" marR="0" lvl="2"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3pPr>
            <a:lvl4pPr marL="0" marR="0" lvl="3"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4pPr>
            <a:lvl5pPr marL="0" marR="0" lvl="4"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5pPr>
            <a:lvl6pPr marL="457200" marR="0" lvl="5"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6pPr>
            <a:lvl7pPr marL="914400" marR="0" lvl="6"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7pPr>
            <a:lvl8pPr marL="1371600" marR="0" lvl="7"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8pPr>
            <a:lvl9pPr marL="1828800" marR="0" lvl="8"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9pPr>
          </a:lstStyle>
          <a:p>
            <a:endParaRPr/>
          </a:p>
        </p:txBody>
      </p:sp>
      <p:sp>
        <p:nvSpPr>
          <p:cNvPr id="48" name="Shape 48"/>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000000"/>
              </a:buClr>
              <a:buFont typeface="Arimo"/>
              <a:buNone/>
              <a:defRPr sz="2000" b="0" i="0" u="none" strike="noStrike" cap="none">
                <a:solidFill>
                  <a:srgbClr val="000000"/>
                </a:solidFill>
                <a:latin typeface="Arimo"/>
                <a:ea typeface="Arimo"/>
                <a:cs typeface="Arimo"/>
                <a:sym typeface="Arimo"/>
              </a:defRPr>
            </a:lvl1pPr>
            <a:lvl2pPr marL="457200" marR="0" lvl="1" indent="0" algn="l" rtl="0">
              <a:spcBef>
                <a:spcPts val="360"/>
              </a:spcBef>
              <a:spcAft>
                <a:spcPts val="0"/>
              </a:spcAft>
              <a:buClr>
                <a:srgbClr val="000000"/>
              </a:buClr>
              <a:buFont typeface="Arimo"/>
              <a:buNone/>
              <a:defRPr sz="1800" b="0" i="0" u="none" strike="noStrike" cap="none">
                <a:solidFill>
                  <a:srgbClr val="000000"/>
                </a:solidFill>
                <a:latin typeface="Arimo"/>
                <a:ea typeface="Arimo"/>
                <a:cs typeface="Arimo"/>
                <a:sym typeface="Arimo"/>
              </a:defRPr>
            </a:lvl2pPr>
            <a:lvl3pPr marL="914400" marR="0" lvl="2" indent="0" algn="l" rtl="0">
              <a:spcBef>
                <a:spcPts val="320"/>
              </a:spcBef>
              <a:spcAft>
                <a:spcPts val="0"/>
              </a:spcAft>
              <a:buClr>
                <a:schemeClr val="accent2"/>
              </a:buClr>
              <a:buFont typeface="Noto Sans Symbols"/>
              <a:buNone/>
              <a:defRPr sz="1600" b="0" i="0" u="none" strike="noStrike" cap="none">
                <a:solidFill>
                  <a:schemeClr val="dk1"/>
                </a:solidFill>
                <a:latin typeface="Calibri"/>
                <a:ea typeface="Calibri"/>
                <a:cs typeface="Calibri"/>
                <a:sym typeface="Calibri"/>
              </a:defRPr>
            </a:lvl3pPr>
            <a:lvl4pPr marL="1371600" marR="0" lvl="3" indent="0" algn="l" rtl="0">
              <a:spcBef>
                <a:spcPts val="280"/>
              </a:spcBef>
              <a:spcAft>
                <a:spcPts val="0"/>
              </a:spcAft>
              <a:buClr>
                <a:schemeClr val="accent2"/>
              </a:buClr>
              <a:buFont typeface="Noto Sans Symbols"/>
              <a:buNone/>
              <a:defRPr sz="1400" b="0" i="0" u="none" strike="noStrike" cap="none">
                <a:solidFill>
                  <a:schemeClr val="dk1"/>
                </a:solidFill>
                <a:latin typeface="Calibri"/>
                <a:ea typeface="Calibri"/>
                <a:cs typeface="Calibri"/>
                <a:sym typeface="Calibri"/>
              </a:defRPr>
            </a:lvl4pPr>
            <a:lvl5pPr marL="1828800" marR="0" lvl="4" indent="0" algn="l" rtl="0">
              <a:spcBef>
                <a:spcPts val="280"/>
              </a:spcBef>
              <a:spcAft>
                <a:spcPts val="0"/>
              </a:spcAft>
              <a:buClr>
                <a:schemeClr val="accent2"/>
              </a:buClr>
              <a:buFont typeface="Noto Sans Symbols"/>
              <a:buNone/>
              <a:defRPr sz="1400" b="0" i="0" u="none" strike="noStrike" cap="none">
                <a:solidFill>
                  <a:schemeClr val="dk1"/>
                </a:solidFill>
                <a:latin typeface="Calibri"/>
                <a:ea typeface="Calibri"/>
                <a:cs typeface="Calibri"/>
                <a:sym typeface="Calibri"/>
              </a:defRPr>
            </a:lvl5pPr>
            <a:lvl6pPr marL="2286000" marR="0" lvl="5" indent="0" algn="l" rtl="0">
              <a:spcBef>
                <a:spcPts val="280"/>
              </a:spcBef>
              <a:spcAft>
                <a:spcPts val="0"/>
              </a:spcAft>
              <a:buClr>
                <a:schemeClr val="accent2"/>
              </a:buClr>
              <a:buFont typeface="Noto Sans Symbols"/>
              <a:buNone/>
              <a:defRPr sz="1400" b="0" i="0" u="none" strike="noStrike" cap="none">
                <a:solidFill>
                  <a:schemeClr val="dk1"/>
                </a:solidFill>
                <a:latin typeface="Calibri"/>
                <a:ea typeface="Calibri"/>
                <a:cs typeface="Calibri"/>
                <a:sym typeface="Calibri"/>
              </a:defRPr>
            </a:lvl6pPr>
            <a:lvl7pPr marL="2743200" marR="0" lvl="6" indent="0" algn="l" rtl="0">
              <a:spcBef>
                <a:spcPts val="280"/>
              </a:spcBef>
              <a:spcAft>
                <a:spcPts val="0"/>
              </a:spcAft>
              <a:buClr>
                <a:schemeClr val="accent2"/>
              </a:buClr>
              <a:buFont typeface="Noto Sans Symbols"/>
              <a:buNone/>
              <a:defRPr sz="1400" b="0" i="0" u="none" strike="noStrike" cap="none">
                <a:solidFill>
                  <a:schemeClr val="dk1"/>
                </a:solidFill>
                <a:latin typeface="Calibri"/>
                <a:ea typeface="Calibri"/>
                <a:cs typeface="Calibri"/>
                <a:sym typeface="Calibri"/>
              </a:defRPr>
            </a:lvl7pPr>
            <a:lvl8pPr marL="3200400" marR="0" lvl="7" indent="0" algn="l" rtl="0">
              <a:spcBef>
                <a:spcPts val="280"/>
              </a:spcBef>
              <a:spcAft>
                <a:spcPts val="0"/>
              </a:spcAft>
              <a:buClr>
                <a:schemeClr val="accent2"/>
              </a:buClr>
              <a:buFont typeface="Noto Sans Symbols"/>
              <a:buNone/>
              <a:defRPr sz="1400" b="0" i="0" u="none" strike="noStrike" cap="none">
                <a:solidFill>
                  <a:schemeClr val="dk1"/>
                </a:solidFill>
                <a:latin typeface="Calibri"/>
                <a:ea typeface="Calibri"/>
                <a:cs typeface="Calibri"/>
                <a:sym typeface="Calibri"/>
              </a:defRPr>
            </a:lvl8pPr>
            <a:lvl9pPr marL="3657600" marR="0" lvl="8" indent="0" algn="l" rtl="0">
              <a:spcBef>
                <a:spcPts val="280"/>
              </a:spcBef>
              <a:spcAft>
                <a:spcPts val="0"/>
              </a:spcAft>
              <a:buClr>
                <a:schemeClr val="accent2"/>
              </a:buClr>
              <a:buFont typeface="Noto Sans Symbols"/>
              <a:buNone/>
              <a:defRPr sz="14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dt" idx="10"/>
          </p:nvPr>
        </p:nvSpPr>
        <p:spPr>
          <a:xfrm>
            <a:off x="809625" y="6373812"/>
            <a:ext cx="1904999" cy="4572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400">
                <a:solidFill>
                  <a:srgbClr val="000000"/>
                </a:solidFill>
                <a:latin typeface="Verdana"/>
                <a:ea typeface="Verdana"/>
                <a:cs typeface="Verdana"/>
                <a:sym typeface="Verdana"/>
              </a:defRPr>
            </a:lvl1pPr>
            <a:lvl2pPr marL="457200" marR="0" lvl="1"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2pPr>
            <a:lvl3pPr marL="914400" marR="0" lvl="2"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3pPr>
            <a:lvl4pPr marL="1371600" marR="0" lvl="3"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4pPr>
            <a:lvl5pPr marL="1828800" marR="0" lvl="4"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5pPr>
            <a:lvl6pPr marL="2286000" marR="0" lvl="5" indent="0" algn="l" rtl="0">
              <a:spcBef>
                <a:spcPts val="0"/>
              </a:spcBef>
              <a:buNone/>
              <a:defRPr sz="2400" b="0" i="0" u="none" strike="noStrike" cap="none">
                <a:solidFill>
                  <a:schemeClr val="dk1"/>
                </a:solidFill>
                <a:latin typeface="Quattrocento"/>
                <a:ea typeface="Quattrocento"/>
                <a:cs typeface="Quattrocento"/>
                <a:sym typeface="Quattrocento"/>
              </a:defRPr>
            </a:lvl6pPr>
            <a:lvl7pPr marL="2743200" marR="0" lvl="6" indent="0" algn="l" rtl="0">
              <a:spcBef>
                <a:spcPts val="0"/>
              </a:spcBef>
              <a:buNone/>
              <a:defRPr sz="2400" b="0" i="0" u="none" strike="noStrike" cap="none">
                <a:solidFill>
                  <a:schemeClr val="dk1"/>
                </a:solidFill>
                <a:latin typeface="Quattrocento"/>
                <a:ea typeface="Quattrocento"/>
                <a:cs typeface="Quattrocento"/>
                <a:sym typeface="Quattrocento"/>
              </a:defRPr>
            </a:lvl7pPr>
            <a:lvl8pPr marL="3200400" marR="0" lvl="7" indent="0" algn="l" rtl="0">
              <a:spcBef>
                <a:spcPts val="0"/>
              </a:spcBef>
              <a:buNone/>
              <a:defRPr sz="2400" b="0" i="0" u="none" strike="noStrike" cap="none">
                <a:solidFill>
                  <a:schemeClr val="dk1"/>
                </a:solidFill>
                <a:latin typeface="Quattrocento"/>
                <a:ea typeface="Quattrocento"/>
                <a:cs typeface="Quattrocento"/>
                <a:sym typeface="Quattrocento"/>
              </a:defRPr>
            </a:lvl8pPr>
            <a:lvl9pPr marL="3657600" marR="0" lvl="8" indent="0" algn="l" rtl="0">
              <a:spcBef>
                <a:spcPts val="0"/>
              </a:spcBef>
              <a:buNone/>
              <a:defRPr sz="2400" b="0" i="0" u="none" strike="noStrike" cap="none">
                <a:solidFill>
                  <a:schemeClr val="dk1"/>
                </a:solidFill>
                <a:latin typeface="Quattrocento"/>
                <a:ea typeface="Quattrocento"/>
                <a:cs typeface="Quattrocento"/>
                <a:sym typeface="Quattrocento"/>
              </a:defRPr>
            </a:lvl9pPr>
          </a:lstStyle>
          <a:p>
            <a:endParaRPr/>
          </a:p>
        </p:txBody>
      </p:sp>
      <p:sp>
        <p:nvSpPr>
          <p:cNvPr id="50" name="Shape 50"/>
          <p:cNvSpPr txBox="1">
            <a:spLocks noGrp="1"/>
          </p:cNvSpPr>
          <p:nvPr>
            <p:ph type="ftr" idx="11"/>
          </p:nvPr>
        </p:nvSpPr>
        <p:spPr>
          <a:xfrm>
            <a:off x="3132138" y="6376987"/>
            <a:ext cx="3086099" cy="457200"/>
          </a:xfrm>
          <a:prstGeom prst="rect">
            <a:avLst/>
          </a:prstGeom>
          <a:noFill/>
          <a:ln>
            <a:noFill/>
          </a:ln>
        </p:spPr>
        <p:txBody>
          <a:bodyPr lIns="91425" tIns="91425" rIns="91425" bIns="91425" anchor="b" anchorCtr="0"/>
          <a:lstStyle>
            <a:lvl1pPr marL="0" marR="0" lvl="0" indent="0" algn="ctr" rtl="0">
              <a:spcBef>
                <a:spcPts val="0"/>
              </a:spcBef>
              <a:spcAft>
                <a:spcPts val="0"/>
              </a:spcAft>
              <a:buNone/>
              <a:defRPr sz="1400">
                <a:solidFill>
                  <a:srgbClr val="000000"/>
                </a:solidFill>
                <a:latin typeface="Verdana"/>
                <a:ea typeface="Verdana"/>
                <a:cs typeface="Verdana"/>
                <a:sym typeface="Verdana"/>
              </a:defRPr>
            </a:lvl1pPr>
            <a:lvl2pPr marL="457200" marR="0" lvl="1"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2pPr>
            <a:lvl3pPr marL="914400" marR="0" lvl="2"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3pPr>
            <a:lvl4pPr marL="1371600" marR="0" lvl="3"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4pPr>
            <a:lvl5pPr marL="1828800" marR="0" lvl="4"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5pPr>
            <a:lvl6pPr marL="2286000" marR="0" lvl="5" indent="0" algn="l" rtl="0">
              <a:spcBef>
                <a:spcPts val="0"/>
              </a:spcBef>
              <a:buNone/>
              <a:defRPr sz="2400" b="0" i="0" u="none" strike="noStrike" cap="none">
                <a:solidFill>
                  <a:schemeClr val="dk1"/>
                </a:solidFill>
                <a:latin typeface="Quattrocento"/>
                <a:ea typeface="Quattrocento"/>
                <a:cs typeface="Quattrocento"/>
                <a:sym typeface="Quattrocento"/>
              </a:defRPr>
            </a:lvl6pPr>
            <a:lvl7pPr marL="2743200" marR="0" lvl="6" indent="0" algn="l" rtl="0">
              <a:spcBef>
                <a:spcPts val="0"/>
              </a:spcBef>
              <a:buNone/>
              <a:defRPr sz="2400" b="0" i="0" u="none" strike="noStrike" cap="none">
                <a:solidFill>
                  <a:schemeClr val="dk1"/>
                </a:solidFill>
                <a:latin typeface="Quattrocento"/>
                <a:ea typeface="Quattrocento"/>
                <a:cs typeface="Quattrocento"/>
                <a:sym typeface="Quattrocento"/>
              </a:defRPr>
            </a:lvl7pPr>
            <a:lvl8pPr marL="3200400" marR="0" lvl="7" indent="0" algn="l" rtl="0">
              <a:spcBef>
                <a:spcPts val="0"/>
              </a:spcBef>
              <a:buNone/>
              <a:defRPr sz="2400" b="0" i="0" u="none" strike="noStrike" cap="none">
                <a:solidFill>
                  <a:schemeClr val="dk1"/>
                </a:solidFill>
                <a:latin typeface="Quattrocento"/>
                <a:ea typeface="Quattrocento"/>
                <a:cs typeface="Quattrocento"/>
                <a:sym typeface="Quattrocento"/>
              </a:defRPr>
            </a:lvl8pPr>
            <a:lvl9pPr marL="3657600" marR="0" lvl="8" indent="0" algn="l" rtl="0">
              <a:spcBef>
                <a:spcPts val="0"/>
              </a:spcBef>
              <a:buNone/>
              <a:defRPr sz="2400" b="0" i="0" u="none" strike="noStrike" cap="none">
                <a:solidFill>
                  <a:schemeClr val="dk1"/>
                </a:solidFill>
                <a:latin typeface="Quattrocento"/>
                <a:ea typeface="Quattrocento"/>
                <a:cs typeface="Quattrocento"/>
                <a:sym typeface="Quattrocento"/>
              </a:defRPr>
            </a:lvl9pPr>
          </a:lstStyle>
          <a:p>
            <a:endParaRPr/>
          </a:p>
        </p:txBody>
      </p:sp>
      <p:sp>
        <p:nvSpPr>
          <p:cNvPr id="51" name="Shape 51"/>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Calibri"/>
                <a:ea typeface="Calibri"/>
                <a:cs typeface="Calibri"/>
                <a:sym typeface="Calibri"/>
              </a:rPr>
              <a:t>‹#›</a:t>
            </a:fld>
            <a:endParaRPr lang="en-US" sz="1200">
              <a:solidFill>
                <a:srgbClr val="000000"/>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1pPr>
            <a:lvl2pPr marL="0" marR="0" lvl="1"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2pPr>
            <a:lvl3pPr marL="0" marR="0" lvl="2"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3pPr>
            <a:lvl4pPr marL="0" marR="0" lvl="3"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4pPr>
            <a:lvl5pPr marL="0" marR="0" lvl="4"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5pPr>
            <a:lvl6pPr marL="457200" marR="0" lvl="5"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6pPr>
            <a:lvl7pPr marL="914400" marR="0" lvl="6"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7pPr>
            <a:lvl8pPr marL="1371600" marR="0" lvl="7"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8pPr>
            <a:lvl9pPr marL="1828800" marR="0" lvl="8"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9pPr>
          </a:lstStyle>
          <a:p>
            <a:endParaRPr/>
          </a:p>
        </p:txBody>
      </p:sp>
      <p:sp>
        <p:nvSpPr>
          <p:cNvPr id="54" name="Shape 54"/>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rgbClr val="000000"/>
              </a:buClr>
              <a:buFont typeface="Arimo"/>
              <a:buNone/>
              <a:defRPr sz="2400" b="1" i="0" u="none" strike="noStrike" cap="none">
                <a:solidFill>
                  <a:srgbClr val="000000"/>
                </a:solidFill>
                <a:latin typeface="Arimo"/>
                <a:ea typeface="Arimo"/>
                <a:cs typeface="Arimo"/>
                <a:sym typeface="Arimo"/>
              </a:defRPr>
            </a:lvl1pPr>
            <a:lvl2pPr marL="457200" marR="0" lvl="1" indent="0" algn="l" rtl="0">
              <a:spcBef>
                <a:spcPts val="400"/>
              </a:spcBef>
              <a:spcAft>
                <a:spcPts val="0"/>
              </a:spcAft>
              <a:buClr>
                <a:srgbClr val="000000"/>
              </a:buClr>
              <a:buFont typeface="Arimo"/>
              <a:buNone/>
              <a:defRPr sz="2000" b="1" i="0" u="none" strike="noStrike" cap="none">
                <a:solidFill>
                  <a:srgbClr val="000000"/>
                </a:solidFill>
                <a:latin typeface="Arimo"/>
                <a:ea typeface="Arimo"/>
                <a:cs typeface="Arimo"/>
                <a:sym typeface="Arimo"/>
              </a:defRPr>
            </a:lvl2pPr>
            <a:lvl3pPr marL="914400" marR="0" lvl="2" indent="0" algn="l" rtl="0">
              <a:spcBef>
                <a:spcPts val="360"/>
              </a:spcBef>
              <a:spcAft>
                <a:spcPts val="0"/>
              </a:spcAft>
              <a:buClr>
                <a:schemeClr val="accent2"/>
              </a:buClr>
              <a:buFont typeface="Noto Sans Symbols"/>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spcAft>
                <a:spcPts val="0"/>
              </a:spcAft>
              <a:buClr>
                <a:schemeClr val="accent2"/>
              </a:buClr>
              <a:buFont typeface="Noto Sans Symbols"/>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spcAft>
                <a:spcPts val="0"/>
              </a:spcAft>
              <a:buClr>
                <a:schemeClr val="accent2"/>
              </a:buClr>
              <a:buFont typeface="Noto Sans Symbols"/>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spcAft>
                <a:spcPts val="0"/>
              </a:spcAft>
              <a:buClr>
                <a:schemeClr val="accent2"/>
              </a:buClr>
              <a:buFont typeface="Noto Sans Symbols"/>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spcAft>
                <a:spcPts val="0"/>
              </a:spcAft>
              <a:buClr>
                <a:schemeClr val="accent2"/>
              </a:buClr>
              <a:buFont typeface="Noto Sans Symbols"/>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spcAft>
                <a:spcPts val="0"/>
              </a:spcAft>
              <a:buClr>
                <a:schemeClr val="accent2"/>
              </a:buClr>
              <a:buFont typeface="Noto Sans Symbols"/>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spcAft>
                <a:spcPts val="0"/>
              </a:spcAft>
              <a:buClr>
                <a:schemeClr val="accent2"/>
              </a:buClr>
              <a:buFont typeface="Noto Sans Symbols"/>
              <a:buNone/>
              <a:defRPr sz="1600" b="1"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rgbClr val="000000"/>
              </a:buClr>
              <a:buSzPct val="100000"/>
              <a:buFont typeface="Arimo"/>
              <a:buChar char="•"/>
              <a:defRPr sz="2400" b="0" i="0" u="none" strike="noStrike" cap="none">
                <a:solidFill>
                  <a:srgbClr val="000000"/>
                </a:solidFill>
                <a:latin typeface="Arimo"/>
                <a:ea typeface="Arimo"/>
                <a:cs typeface="Arimo"/>
                <a:sym typeface="Arimo"/>
              </a:defRPr>
            </a:lvl1pPr>
            <a:lvl2pPr marL="742950" marR="0" lvl="1" indent="-158750" algn="l" rtl="0">
              <a:spcBef>
                <a:spcPts val="400"/>
              </a:spcBef>
              <a:spcAft>
                <a:spcPts val="0"/>
              </a:spcAft>
              <a:buClr>
                <a:srgbClr val="000000"/>
              </a:buClr>
              <a:buSzPct val="100000"/>
              <a:buFont typeface="Arimo"/>
              <a:buChar char="•"/>
              <a:defRPr sz="2000" b="0" i="0" u="none" strike="noStrike" cap="none">
                <a:solidFill>
                  <a:srgbClr val="000000"/>
                </a:solidFill>
                <a:latin typeface="Arimo"/>
                <a:ea typeface="Arimo"/>
                <a:cs typeface="Arimo"/>
                <a:sym typeface="Arimo"/>
              </a:defRPr>
            </a:lvl2pPr>
            <a:lvl3pPr marL="1085850" marR="0" lvl="2" indent="-160655" algn="l" rtl="0">
              <a:spcBef>
                <a:spcPts val="360"/>
              </a:spcBef>
              <a:spcAft>
                <a:spcPts val="0"/>
              </a:spcAft>
              <a:buClr>
                <a:schemeClr val="accent2"/>
              </a:buClr>
              <a:buSzPct val="64999"/>
              <a:buFont typeface="Noto Sans Symbols"/>
              <a:buChar char="●"/>
              <a:defRPr sz="1800" b="0" i="0" u="none" strike="noStrike" cap="none">
                <a:solidFill>
                  <a:schemeClr val="dk1"/>
                </a:solidFill>
                <a:latin typeface="Calibri"/>
                <a:ea typeface="Calibri"/>
                <a:cs typeface="Calibri"/>
                <a:sym typeface="Calibri"/>
              </a:defRPr>
            </a:lvl3pPr>
            <a:lvl4pPr marL="1428750" marR="0" lvl="3" indent="-148589" algn="l" rtl="0">
              <a:spcBef>
                <a:spcPts val="320"/>
              </a:spcBef>
              <a:spcAft>
                <a:spcPts val="0"/>
              </a:spcAft>
              <a:buClr>
                <a:schemeClr val="accent2"/>
              </a:buClr>
              <a:buSzPct val="85000"/>
              <a:buFont typeface="Noto Sans Symbols"/>
              <a:buChar char="•"/>
              <a:defRPr sz="1600" b="0" i="0" u="none" strike="noStrike" cap="none">
                <a:solidFill>
                  <a:schemeClr val="dk1"/>
                </a:solidFill>
                <a:latin typeface="Calibri"/>
                <a:ea typeface="Calibri"/>
                <a:cs typeface="Calibri"/>
                <a:sym typeface="Calibri"/>
              </a:defRPr>
            </a:lvl4pPr>
            <a:lvl5pPr marL="1771650" marR="0" lvl="4" indent="-153669" algn="l" rtl="0">
              <a:spcBef>
                <a:spcPts val="320"/>
              </a:spcBef>
              <a:spcAft>
                <a:spcPts val="0"/>
              </a:spcAft>
              <a:buClr>
                <a:schemeClr val="accent2"/>
              </a:buClr>
              <a:buSzPct val="80000"/>
              <a:buFont typeface="Noto Sans Symbols"/>
              <a:buChar char="▪"/>
              <a:defRPr sz="1600" b="0" i="0" u="none" strike="noStrike" cap="none">
                <a:solidFill>
                  <a:schemeClr val="dk1"/>
                </a:solidFill>
                <a:latin typeface="Calibri"/>
                <a:ea typeface="Calibri"/>
                <a:cs typeface="Calibri"/>
                <a:sym typeface="Calibri"/>
              </a:defRPr>
            </a:lvl5pPr>
            <a:lvl6pPr marL="2228850" marR="0" lvl="5" indent="-153670" algn="l" rtl="0">
              <a:spcBef>
                <a:spcPts val="320"/>
              </a:spcBef>
              <a:spcAft>
                <a:spcPts val="0"/>
              </a:spcAft>
              <a:buClr>
                <a:schemeClr val="accent2"/>
              </a:buClr>
              <a:buSzPct val="80000"/>
              <a:buFont typeface="Noto Sans Symbols"/>
              <a:buChar char="▪"/>
              <a:defRPr sz="1600" b="0" i="0" u="none" strike="noStrike" cap="none">
                <a:solidFill>
                  <a:schemeClr val="dk1"/>
                </a:solidFill>
                <a:latin typeface="Calibri"/>
                <a:ea typeface="Calibri"/>
                <a:cs typeface="Calibri"/>
                <a:sym typeface="Calibri"/>
              </a:defRPr>
            </a:lvl6pPr>
            <a:lvl7pPr marL="2686050" marR="0" lvl="6" indent="-153670" algn="l" rtl="0">
              <a:spcBef>
                <a:spcPts val="320"/>
              </a:spcBef>
              <a:spcAft>
                <a:spcPts val="0"/>
              </a:spcAft>
              <a:buClr>
                <a:schemeClr val="accent2"/>
              </a:buClr>
              <a:buSzPct val="80000"/>
              <a:buFont typeface="Noto Sans Symbols"/>
              <a:buChar char="▪"/>
              <a:defRPr sz="1600" b="0" i="0" u="none" strike="noStrike" cap="none">
                <a:solidFill>
                  <a:schemeClr val="dk1"/>
                </a:solidFill>
                <a:latin typeface="Calibri"/>
                <a:ea typeface="Calibri"/>
                <a:cs typeface="Calibri"/>
                <a:sym typeface="Calibri"/>
              </a:defRPr>
            </a:lvl7pPr>
            <a:lvl8pPr marL="3143250" marR="0" lvl="7" indent="-153670" algn="l" rtl="0">
              <a:spcBef>
                <a:spcPts val="320"/>
              </a:spcBef>
              <a:spcAft>
                <a:spcPts val="0"/>
              </a:spcAft>
              <a:buClr>
                <a:schemeClr val="accent2"/>
              </a:buClr>
              <a:buSzPct val="80000"/>
              <a:buFont typeface="Noto Sans Symbols"/>
              <a:buChar char="▪"/>
              <a:defRPr sz="1600" b="0" i="0" u="none" strike="noStrike" cap="none">
                <a:solidFill>
                  <a:schemeClr val="dk1"/>
                </a:solidFill>
                <a:latin typeface="Calibri"/>
                <a:ea typeface="Calibri"/>
                <a:cs typeface="Calibri"/>
                <a:sym typeface="Calibri"/>
              </a:defRPr>
            </a:lvl8pPr>
            <a:lvl9pPr marL="3600450" marR="0" lvl="8" indent="-153670" algn="l" rtl="0">
              <a:spcBef>
                <a:spcPts val="320"/>
              </a:spcBef>
              <a:spcAft>
                <a:spcPts val="0"/>
              </a:spcAft>
              <a:buClr>
                <a:schemeClr val="accent2"/>
              </a:buClr>
              <a:buSzPct val="80000"/>
              <a:buFont typeface="Noto Sans Symbols"/>
              <a:buChar char="▪"/>
              <a:defRPr sz="16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rgbClr val="000000"/>
              </a:buClr>
              <a:buFont typeface="Arimo"/>
              <a:buNone/>
              <a:defRPr sz="2400" b="1" i="0" u="none" strike="noStrike" cap="none">
                <a:solidFill>
                  <a:srgbClr val="000000"/>
                </a:solidFill>
                <a:latin typeface="Arimo"/>
                <a:ea typeface="Arimo"/>
                <a:cs typeface="Arimo"/>
                <a:sym typeface="Arimo"/>
              </a:defRPr>
            </a:lvl1pPr>
            <a:lvl2pPr marL="457200" marR="0" lvl="1" indent="0" algn="l" rtl="0">
              <a:spcBef>
                <a:spcPts val="400"/>
              </a:spcBef>
              <a:spcAft>
                <a:spcPts val="0"/>
              </a:spcAft>
              <a:buClr>
                <a:srgbClr val="000000"/>
              </a:buClr>
              <a:buFont typeface="Arimo"/>
              <a:buNone/>
              <a:defRPr sz="2000" b="1" i="0" u="none" strike="noStrike" cap="none">
                <a:solidFill>
                  <a:srgbClr val="000000"/>
                </a:solidFill>
                <a:latin typeface="Arimo"/>
                <a:ea typeface="Arimo"/>
                <a:cs typeface="Arimo"/>
                <a:sym typeface="Arimo"/>
              </a:defRPr>
            </a:lvl2pPr>
            <a:lvl3pPr marL="914400" marR="0" lvl="2" indent="0" algn="l" rtl="0">
              <a:spcBef>
                <a:spcPts val="360"/>
              </a:spcBef>
              <a:spcAft>
                <a:spcPts val="0"/>
              </a:spcAft>
              <a:buClr>
                <a:schemeClr val="accent2"/>
              </a:buClr>
              <a:buFont typeface="Noto Sans Symbols"/>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spcAft>
                <a:spcPts val="0"/>
              </a:spcAft>
              <a:buClr>
                <a:schemeClr val="accent2"/>
              </a:buClr>
              <a:buFont typeface="Noto Sans Symbols"/>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spcAft>
                <a:spcPts val="0"/>
              </a:spcAft>
              <a:buClr>
                <a:schemeClr val="accent2"/>
              </a:buClr>
              <a:buFont typeface="Noto Sans Symbols"/>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spcAft>
                <a:spcPts val="0"/>
              </a:spcAft>
              <a:buClr>
                <a:schemeClr val="accent2"/>
              </a:buClr>
              <a:buFont typeface="Noto Sans Symbols"/>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spcAft>
                <a:spcPts val="0"/>
              </a:spcAft>
              <a:buClr>
                <a:schemeClr val="accent2"/>
              </a:buClr>
              <a:buFont typeface="Noto Sans Symbols"/>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spcAft>
                <a:spcPts val="0"/>
              </a:spcAft>
              <a:buClr>
                <a:schemeClr val="accent2"/>
              </a:buClr>
              <a:buFont typeface="Noto Sans Symbols"/>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spcAft>
                <a:spcPts val="0"/>
              </a:spcAft>
              <a:buClr>
                <a:schemeClr val="accent2"/>
              </a:buClr>
              <a:buFont typeface="Noto Sans Symbols"/>
              <a:buNone/>
              <a:defRPr sz="1600" b="1"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rgbClr val="000000"/>
              </a:buClr>
              <a:buSzPct val="100000"/>
              <a:buFont typeface="Arimo"/>
              <a:buChar char="•"/>
              <a:defRPr sz="2400" b="0" i="0" u="none" strike="noStrike" cap="none">
                <a:solidFill>
                  <a:srgbClr val="000000"/>
                </a:solidFill>
                <a:latin typeface="Arimo"/>
                <a:ea typeface="Arimo"/>
                <a:cs typeface="Arimo"/>
                <a:sym typeface="Arimo"/>
              </a:defRPr>
            </a:lvl1pPr>
            <a:lvl2pPr marL="742950" marR="0" lvl="1" indent="-158750" algn="l" rtl="0">
              <a:spcBef>
                <a:spcPts val="400"/>
              </a:spcBef>
              <a:spcAft>
                <a:spcPts val="0"/>
              </a:spcAft>
              <a:buClr>
                <a:srgbClr val="000000"/>
              </a:buClr>
              <a:buSzPct val="100000"/>
              <a:buFont typeface="Arimo"/>
              <a:buChar char="•"/>
              <a:defRPr sz="2000" b="0" i="0" u="none" strike="noStrike" cap="none">
                <a:solidFill>
                  <a:srgbClr val="000000"/>
                </a:solidFill>
                <a:latin typeface="Arimo"/>
                <a:ea typeface="Arimo"/>
                <a:cs typeface="Arimo"/>
                <a:sym typeface="Arimo"/>
              </a:defRPr>
            </a:lvl2pPr>
            <a:lvl3pPr marL="1085850" marR="0" lvl="2" indent="-160655" algn="l" rtl="0">
              <a:spcBef>
                <a:spcPts val="360"/>
              </a:spcBef>
              <a:spcAft>
                <a:spcPts val="0"/>
              </a:spcAft>
              <a:buClr>
                <a:schemeClr val="accent2"/>
              </a:buClr>
              <a:buSzPct val="64999"/>
              <a:buFont typeface="Noto Sans Symbols"/>
              <a:buChar char="●"/>
              <a:defRPr sz="1800" b="0" i="0" u="none" strike="noStrike" cap="none">
                <a:solidFill>
                  <a:schemeClr val="dk1"/>
                </a:solidFill>
                <a:latin typeface="Calibri"/>
                <a:ea typeface="Calibri"/>
                <a:cs typeface="Calibri"/>
                <a:sym typeface="Calibri"/>
              </a:defRPr>
            </a:lvl3pPr>
            <a:lvl4pPr marL="1428750" marR="0" lvl="3" indent="-148589" algn="l" rtl="0">
              <a:spcBef>
                <a:spcPts val="320"/>
              </a:spcBef>
              <a:spcAft>
                <a:spcPts val="0"/>
              </a:spcAft>
              <a:buClr>
                <a:schemeClr val="accent2"/>
              </a:buClr>
              <a:buSzPct val="85000"/>
              <a:buFont typeface="Noto Sans Symbols"/>
              <a:buChar char="•"/>
              <a:defRPr sz="1600" b="0" i="0" u="none" strike="noStrike" cap="none">
                <a:solidFill>
                  <a:schemeClr val="dk1"/>
                </a:solidFill>
                <a:latin typeface="Calibri"/>
                <a:ea typeface="Calibri"/>
                <a:cs typeface="Calibri"/>
                <a:sym typeface="Calibri"/>
              </a:defRPr>
            </a:lvl4pPr>
            <a:lvl5pPr marL="1771650" marR="0" lvl="4" indent="-153669" algn="l" rtl="0">
              <a:spcBef>
                <a:spcPts val="320"/>
              </a:spcBef>
              <a:spcAft>
                <a:spcPts val="0"/>
              </a:spcAft>
              <a:buClr>
                <a:schemeClr val="accent2"/>
              </a:buClr>
              <a:buSzPct val="80000"/>
              <a:buFont typeface="Noto Sans Symbols"/>
              <a:buChar char="▪"/>
              <a:defRPr sz="1600" b="0" i="0" u="none" strike="noStrike" cap="none">
                <a:solidFill>
                  <a:schemeClr val="dk1"/>
                </a:solidFill>
                <a:latin typeface="Calibri"/>
                <a:ea typeface="Calibri"/>
                <a:cs typeface="Calibri"/>
                <a:sym typeface="Calibri"/>
              </a:defRPr>
            </a:lvl5pPr>
            <a:lvl6pPr marL="2228850" marR="0" lvl="5" indent="-153670" algn="l" rtl="0">
              <a:spcBef>
                <a:spcPts val="320"/>
              </a:spcBef>
              <a:spcAft>
                <a:spcPts val="0"/>
              </a:spcAft>
              <a:buClr>
                <a:schemeClr val="accent2"/>
              </a:buClr>
              <a:buSzPct val="80000"/>
              <a:buFont typeface="Noto Sans Symbols"/>
              <a:buChar char="▪"/>
              <a:defRPr sz="1600" b="0" i="0" u="none" strike="noStrike" cap="none">
                <a:solidFill>
                  <a:schemeClr val="dk1"/>
                </a:solidFill>
                <a:latin typeface="Calibri"/>
                <a:ea typeface="Calibri"/>
                <a:cs typeface="Calibri"/>
                <a:sym typeface="Calibri"/>
              </a:defRPr>
            </a:lvl6pPr>
            <a:lvl7pPr marL="2686050" marR="0" lvl="6" indent="-153670" algn="l" rtl="0">
              <a:spcBef>
                <a:spcPts val="320"/>
              </a:spcBef>
              <a:spcAft>
                <a:spcPts val="0"/>
              </a:spcAft>
              <a:buClr>
                <a:schemeClr val="accent2"/>
              </a:buClr>
              <a:buSzPct val="80000"/>
              <a:buFont typeface="Noto Sans Symbols"/>
              <a:buChar char="▪"/>
              <a:defRPr sz="1600" b="0" i="0" u="none" strike="noStrike" cap="none">
                <a:solidFill>
                  <a:schemeClr val="dk1"/>
                </a:solidFill>
                <a:latin typeface="Calibri"/>
                <a:ea typeface="Calibri"/>
                <a:cs typeface="Calibri"/>
                <a:sym typeface="Calibri"/>
              </a:defRPr>
            </a:lvl7pPr>
            <a:lvl8pPr marL="3143250" marR="0" lvl="7" indent="-153670" algn="l" rtl="0">
              <a:spcBef>
                <a:spcPts val="320"/>
              </a:spcBef>
              <a:spcAft>
                <a:spcPts val="0"/>
              </a:spcAft>
              <a:buClr>
                <a:schemeClr val="accent2"/>
              </a:buClr>
              <a:buSzPct val="80000"/>
              <a:buFont typeface="Noto Sans Symbols"/>
              <a:buChar char="▪"/>
              <a:defRPr sz="1600" b="0" i="0" u="none" strike="noStrike" cap="none">
                <a:solidFill>
                  <a:schemeClr val="dk1"/>
                </a:solidFill>
                <a:latin typeface="Calibri"/>
                <a:ea typeface="Calibri"/>
                <a:cs typeface="Calibri"/>
                <a:sym typeface="Calibri"/>
              </a:defRPr>
            </a:lvl8pPr>
            <a:lvl9pPr marL="3600450" marR="0" lvl="8" indent="-153670" algn="l" rtl="0">
              <a:spcBef>
                <a:spcPts val="320"/>
              </a:spcBef>
              <a:spcAft>
                <a:spcPts val="0"/>
              </a:spcAft>
              <a:buClr>
                <a:schemeClr val="accent2"/>
              </a:buClr>
              <a:buSzPct val="80000"/>
              <a:buFont typeface="Noto Sans Symbols"/>
              <a:buChar char="▪"/>
              <a:defRPr sz="16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809625" y="6373812"/>
            <a:ext cx="1904999" cy="4572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400">
                <a:solidFill>
                  <a:srgbClr val="000000"/>
                </a:solidFill>
                <a:latin typeface="Verdana"/>
                <a:ea typeface="Verdana"/>
                <a:cs typeface="Verdana"/>
                <a:sym typeface="Verdana"/>
              </a:defRPr>
            </a:lvl1pPr>
            <a:lvl2pPr marL="457200" marR="0" lvl="1"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2pPr>
            <a:lvl3pPr marL="914400" marR="0" lvl="2"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3pPr>
            <a:lvl4pPr marL="1371600" marR="0" lvl="3"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4pPr>
            <a:lvl5pPr marL="1828800" marR="0" lvl="4"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5pPr>
            <a:lvl6pPr marL="2286000" marR="0" lvl="5" indent="0" algn="l" rtl="0">
              <a:spcBef>
                <a:spcPts val="0"/>
              </a:spcBef>
              <a:buNone/>
              <a:defRPr sz="2400" b="0" i="0" u="none" strike="noStrike" cap="none">
                <a:solidFill>
                  <a:schemeClr val="dk1"/>
                </a:solidFill>
                <a:latin typeface="Quattrocento"/>
                <a:ea typeface="Quattrocento"/>
                <a:cs typeface="Quattrocento"/>
                <a:sym typeface="Quattrocento"/>
              </a:defRPr>
            </a:lvl6pPr>
            <a:lvl7pPr marL="2743200" marR="0" lvl="6" indent="0" algn="l" rtl="0">
              <a:spcBef>
                <a:spcPts val="0"/>
              </a:spcBef>
              <a:buNone/>
              <a:defRPr sz="2400" b="0" i="0" u="none" strike="noStrike" cap="none">
                <a:solidFill>
                  <a:schemeClr val="dk1"/>
                </a:solidFill>
                <a:latin typeface="Quattrocento"/>
                <a:ea typeface="Quattrocento"/>
                <a:cs typeface="Quattrocento"/>
                <a:sym typeface="Quattrocento"/>
              </a:defRPr>
            </a:lvl7pPr>
            <a:lvl8pPr marL="3200400" marR="0" lvl="7" indent="0" algn="l" rtl="0">
              <a:spcBef>
                <a:spcPts val="0"/>
              </a:spcBef>
              <a:buNone/>
              <a:defRPr sz="2400" b="0" i="0" u="none" strike="noStrike" cap="none">
                <a:solidFill>
                  <a:schemeClr val="dk1"/>
                </a:solidFill>
                <a:latin typeface="Quattrocento"/>
                <a:ea typeface="Quattrocento"/>
                <a:cs typeface="Quattrocento"/>
                <a:sym typeface="Quattrocento"/>
              </a:defRPr>
            </a:lvl8pPr>
            <a:lvl9pPr marL="3657600" marR="0" lvl="8" indent="0" algn="l" rtl="0">
              <a:spcBef>
                <a:spcPts val="0"/>
              </a:spcBef>
              <a:buNone/>
              <a:defRPr sz="2400" b="0" i="0" u="none" strike="noStrike" cap="none">
                <a:solidFill>
                  <a:schemeClr val="dk1"/>
                </a:solidFill>
                <a:latin typeface="Quattrocento"/>
                <a:ea typeface="Quattrocento"/>
                <a:cs typeface="Quattrocento"/>
                <a:sym typeface="Quattrocento"/>
              </a:defRPr>
            </a:lvl9pPr>
          </a:lstStyle>
          <a:p>
            <a:endParaRPr/>
          </a:p>
        </p:txBody>
      </p:sp>
      <p:sp>
        <p:nvSpPr>
          <p:cNvPr id="59" name="Shape 59"/>
          <p:cNvSpPr txBox="1">
            <a:spLocks noGrp="1"/>
          </p:cNvSpPr>
          <p:nvPr>
            <p:ph type="ftr" idx="11"/>
          </p:nvPr>
        </p:nvSpPr>
        <p:spPr>
          <a:xfrm>
            <a:off x="3132138" y="6376987"/>
            <a:ext cx="3086099" cy="457200"/>
          </a:xfrm>
          <a:prstGeom prst="rect">
            <a:avLst/>
          </a:prstGeom>
          <a:noFill/>
          <a:ln>
            <a:noFill/>
          </a:ln>
        </p:spPr>
        <p:txBody>
          <a:bodyPr lIns="91425" tIns="91425" rIns="91425" bIns="91425" anchor="b" anchorCtr="0"/>
          <a:lstStyle>
            <a:lvl1pPr marL="0" marR="0" lvl="0" indent="0" algn="ctr" rtl="0">
              <a:spcBef>
                <a:spcPts val="0"/>
              </a:spcBef>
              <a:spcAft>
                <a:spcPts val="0"/>
              </a:spcAft>
              <a:buNone/>
              <a:defRPr sz="1400">
                <a:solidFill>
                  <a:srgbClr val="000000"/>
                </a:solidFill>
                <a:latin typeface="Verdana"/>
                <a:ea typeface="Verdana"/>
                <a:cs typeface="Verdana"/>
                <a:sym typeface="Verdana"/>
              </a:defRPr>
            </a:lvl1pPr>
            <a:lvl2pPr marL="457200" marR="0" lvl="1"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2pPr>
            <a:lvl3pPr marL="914400" marR="0" lvl="2"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3pPr>
            <a:lvl4pPr marL="1371600" marR="0" lvl="3"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4pPr>
            <a:lvl5pPr marL="1828800" marR="0" lvl="4"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5pPr>
            <a:lvl6pPr marL="2286000" marR="0" lvl="5" indent="0" algn="l" rtl="0">
              <a:spcBef>
                <a:spcPts val="0"/>
              </a:spcBef>
              <a:buNone/>
              <a:defRPr sz="2400" b="0" i="0" u="none" strike="noStrike" cap="none">
                <a:solidFill>
                  <a:schemeClr val="dk1"/>
                </a:solidFill>
                <a:latin typeface="Quattrocento"/>
                <a:ea typeface="Quattrocento"/>
                <a:cs typeface="Quattrocento"/>
                <a:sym typeface="Quattrocento"/>
              </a:defRPr>
            </a:lvl6pPr>
            <a:lvl7pPr marL="2743200" marR="0" lvl="6" indent="0" algn="l" rtl="0">
              <a:spcBef>
                <a:spcPts val="0"/>
              </a:spcBef>
              <a:buNone/>
              <a:defRPr sz="2400" b="0" i="0" u="none" strike="noStrike" cap="none">
                <a:solidFill>
                  <a:schemeClr val="dk1"/>
                </a:solidFill>
                <a:latin typeface="Quattrocento"/>
                <a:ea typeface="Quattrocento"/>
                <a:cs typeface="Quattrocento"/>
                <a:sym typeface="Quattrocento"/>
              </a:defRPr>
            </a:lvl7pPr>
            <a:lvl8pPr marL="3200400" marR="0" lvl="7" indent="0" algn="l" rtl="0">
              <a:spcBef>
                <a:spcPts val="0"/>
              </a:spcBef>
              <a:buNone/>
              <a:defRPr sz="2400" b="0" i="0" u="none" strike="noStrike" cap="none">
                <a:solidFill>
                  <a:schemeClr val="dk1"/>
                </a:solidFill>
                <a:latin typeface="Quattrocento"/>
                <a:ea typeface="Quattrocento"/>
                <a:cs typeface="Quattrocento"/>
                <a:sym typeface="Quattrocento"/>
              </a:defRPr>
            </a:lvl8pPr>
            <a:lvl9pPr marL="3657600" marR="0" lvl="8" indent="0" algn="l" rtl="0">
              <a:spcBef>
                <a:spcPts val="0"/>
              </a:spcBef>
              <a:buNone/>
              <a:defRPr sz="2400" b="0" i="0" u="none" strike="noStrike" cap="none">
                <a:solidFill>
                  <a:schemeClr val="dk1"/>
                </a:solidFill>
                <a:latin typeface="Quattrocento"/>
                <a:ea typeface="Quattrocento"/>
                <a:cs typeface="Quattrocento"/>
                <a:sym typeface="Quattrocento"/>
              </a:defRPr>
            </a:lvl9pPr>
          </a:lstStyle>
          <a:p>
            <a:endParaRPr/>
          </a:p>
        </p:txBody>
      </p:sp>
      <p:sp>
        <p:nvSpPr>
          <p:cNvPr id="60" name="Shape 60"/>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Calibri"/>
                <a:ea typeface="Calibri"/>
                <a:cs typeface="Calibri"/>
                <a:sym typeface="Calibri"/>
              </a:rPr>
              <a:t>‹#›</a:t>
            </a:fld>
            <a:endParaRPr lang="en-US" sz="1200">
              <a:solidFill>
                <a:srgbClr val="000000"/>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2057400" y="228600"/>
            <a:ext cx="6781800" cy="838199"/>
          </a:xfrm>
          <a:prstGeom prst="rect">
            <a:avLst/>
          </a:prstGeom>
          <a:noFill/>
          <a:ln>
            <a:noFill/>
          </a:ln>
        </p:spPr>
        <p:txBody>
          <a:bodyPr lIns="91425" tIns="91425" rIns="91425" bIns="91425" anchor="ctr" anchorCtr="0"/>
          <a:lstStyle>
            <a:lvl1pPr marL="0" marR="0" lvl="0"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1pPr>
            <a:lvl2pPr marL="0" marR="0" lvl="1"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2pPr>
            <a:lvl3pPr marL="0" marR="0" lvl="2"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3pPr>
            <a:lvl4pPr marL="0" marR="0" lvl="3"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4pPr>
            <a:lvl5pPr marL="0" marR="0" lvl="4"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5pPr>
            <a:lvl6pPr marL="457200" marR="0" lvl="5"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6pPr>
            <a:lvl7pPr marL="914400" marR="0" lvl="6"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7pPr>
            <a:lvl8pPr marL="1371600" marR="0" lvl="7"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8pPr>
            <a:lvl9pPr marL="1828800" marR="0" lvl="8"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9pPr>
          </a:lstStyle>
          <a:p>
            <a:endParaRPr/>
          </a:p>
        </p:txBody>
      </p:sp>
      <p:sp>
        <p:nvSpPr>
          <p:cNvPr id="63" name="Shape 63"/>
          <p:cNvSpPr txBox="1">
            <a:spLocks noGrp="1"/>
          </p:cNvSpPr>
          <p:nvPr>
            <p:ph type="dt" idx="10"/>
          </p:nvPr>
        </p:nvSpPr>
        <p:spPr>
          <a:xfrm>
            <a:off x="809625" y="6373812"/>
            <a:ext cx="1904999" cy="4572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400">
                <a:solidFill>
                  <a:srgbClr val="000000"/>
                </a:solidFill>
                <a:latin typeface="Verdana"/>
                <a:ea typeface="Verdana"/>
                <a:cs typeface="Verdana"/>
                <a:sym typeface="Verdana"/>
              </a:defRPr>
            </a:lvl1pPr>
            <a:lvl2pPr marL="457200" marR="0" lvl="1"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2pPr>
            <a:lvl3pPr marL="914400" marR="0" lvl="2"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3pPr>
            <a:lvl4pPr marL="1371600" marR="0" lvl="3"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4pPr>
            <a:lvl5pPr marL="1828800" marR="0" lvl="4"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5pPr>
            <a:lvl6pPr marL="2286000" marR="0" lvl="5" indent="0" algn="l" rtl="0">
              <a:spcBef>
                <a:spcPts val="0"/>
              </a:spcBef>
              <a:buNone/>
              <a:defRPr sz="2400" b="0" i="0" u="none" strike="noStrike" cap="none">
                <a:solidFill>
                  <a:schemeClr val="dk1"/>
                </a:solidFill>
                <a:latin typeface="Quattrocento"/>
                <a:ea typeface="Quattrocento"/>
                <a:cs typeface="Quattrocento"/>
                <a:sym typeface="Quattrocento"/>
              </a:defRPr>
            </a:lvl6pPr>
            <a:lvl7pPr marL="2743200" marR="0" lvl="6" indent="0" algn="l" rtl="0">
              <a:spcBef>
                <a:spcPts val="0"/>
              </a:spcBef>
              <a:buNone/>
              <a:defRPr sz="2400" b="0" i="0" u="none" strike="noStrike" cap="none">
                <a:solidFill>
                  <a:schemeClr val="dk1"/>
                </a:solidFill>
                <a:latin typeface="Quattrocento"/>
                <a:ea typeface="Quattrocento"/>
                <a:cs typeface="Quattrocento"/>
                <a:sym typeface="Quattrocento"/>
              </a:defRPr>
            </a:lvl7pPr>
            <a:lvl8pPr marL="3200400" marR="0" lvl="7" indent="0" algn="l" rtl="0">
              <a:spcBef>
                <a:spcPts val="0"/>
              </a:spcBef>
              <a:buNone/>
              <a:defRPr sz="2400" b="0" i="0" u="none" strike="noStrike" cap="none">
                <a:solidFill>
                  <a:schemeClr val="dk1"/>
                </a:solidFill>
                <a:latin typeface="Quattrocento"/>
                <a:ea typeface="Quattrocento"/>
                <a:cs typeface="Quattrocento"/>
                <a:sym typeface="Quattrocento"/>
              </a:defRPr>
            </a:lvl8pPr>
            <a:lvl9pPr marL="3657600" marR="0" lvl="8" indent="0" algn="l" rtl="0">
              <a:spcBef>
                <a:spcPts val="0"/>
              </a:spcBef>
              <a:buNone/>
              <a:defRPr sz="2400" b="0" i="0" u="none" strike="noStrike" cap="none">
                <a:solidFill>
                  <a:schemeClr val="dk1"/>
                </a:solidFill>
                <a:latin typeface="Quattrocento"/>
                <a:ea typeface="Quattrocento"/>
                <a:cs typeface="Quattrocento"/>
                <a:sym typeface="Quattrocento"/>
              </a:defRPr>
            </a:lvl9pPr>
          </a:lstStyle>
          <a:p>
            <a:endParaRPr/>
          </a:p>
        </p:txBody>
      </p:sp>
      <p:sp>
        <p:nvSpPr>
          <p:cNvPr id="64" name="Shape 64"/>
          <p:cNvSpPr txBox="1">
            <a:spLocks noGrp="1"/>
          </p:cNvSpPr>
          <p:nvPr>
            <p:ph type="ftr" idx="11"/>
          </p:nvPr>
        </p:nvSpPr>
        <p:spPr>
          <a:xfrm>
            <a:off x="3132138" y="6376987"/>
            <a:ext cx="3086099" cy="457200"/>
          </a:xfrm>
          <a:prstGeom prst="rect">
            <a:avLst/>
          </a:prstGeom>
          <a:noFill/>
          <a:ln>
            <a:noFill/>
          </a:ln>
        </p:spPr>
        <p:txBody>
          <a:bodyPr lIns="91425" tIns="91425" rIns="91425" bIns="91425" anchor="b" anchorCtr="0"/>
          <a:lstStyle>
            <a:lvl1pPr marL="0" marR="0" lvl="0" indent="0" algn="ctr" rtl="0">
              <a:spcBef>
                <a:spcPts val="0"/>
              </a:spcBef>
              <a:spcAft>
                <a:spcPts val="0"/>
              </a:spcAft>
              <a:buNone/>
              <a:defRPr sz="1400">
                <a:solidFill>
                  <a:srgbClr val="000000"/>
                </a:solidFill>
                <a:latin typeface="Verdana"/>
                <a:ea typeface="Verdana"/>
                <a:cs typeface="Verdana"/>
                <a:sym typeface="Verdana"/>
              </a:defRPr>
            </a:lvl1pPr>
            <a:lvl2pPr marL="457200" marR="0" lvl="1"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2pPr>
            <a:lvl3pPr marL="914400" marR="0" lvl="2"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3pPr>
            <a:lvl4pPr marL="1371600" marR="0" lvl="3"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4pPr>
            <a:lvl5pPr marL="1828800" marR="0" lvl="4"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5pPr>
            <a:lvl6pPr marL="2286000" marR="0" lvl="5" indent="0" algn="l" rtl="0">
              <a:spcBef>
                <a:spcPts val="0"/>
              </a:spcBef>
              <a:buNone/>
              <a:defRPr sz="2400" b="0" i="0" u="none" strike="noStrike" cap="none">
                <a:solidFill>
                  <a:schemeClr val="dk1"/>
                </a:solidFill>
                <a:latin typeface="Quattrocento"/>
                <a:ea typeface="Quattrocento"/>
                <a:cs typeface="Quattrocento"/>
                <a:sym typeface="Quattrocento"/>
              </a:defRPr>
            </a:lvl6pPr>
            <a:lvl7pPr marL="2743200" marR="0" lvl="6" indent="0" algn="l" rtl="0">
              <a:spcBef>
                <a:spcPts val="0"/>
              </a:spcBef>
              <a:buNone/>
              <a:defRPr sz="2400" b="0" i="0" u="none" strike="noStrike" cap="none">
                <a:solidFill>
                  <a:schemeClr val="dk1"/>
                </a:solidFill>
                <a:latin typeface="Quattrocento"/>
                <a:ea typeface="Quattrocento"/>
                <a:cs typeface="Quattrocento"/>
                <a:sym typeface="Quattrocento"/>
              </a:defRPr>
            </a:lvl7pPr>
            <a:lvl8pPr marL="3200400" marR="0" lvl="7" indent="0" algn="l" rtl="0">
              <a:spcBef>
                <a:spcPts val="0"/>
              </a:spcBef>
              <a:buNone/>
              <a:defRPr sz="2400" b="0" i="0" u="none" strike="noStrike" cap="none">
                <a:solidFill>
                  <a:schemeClr val="dk1"/>
                </a:solidFill>
                <a:latin typeface="Quattrocento"/>
                <a:ea typeface="Quattrocento"/>
                <a:cs typeface="Quattrocento"/>
                <a:sym typeface="Quattrocento"/>
              </a:defRPr>
            </a:lvl8pPr>
            <a:lvl9pPr marL="3657600" marR="0" lvl="8" indent="0" algn="l" rtl="0">
              <a:spcBef>
                <a:spcPts val="0"/>
              </a:spcBef>
              <a:buNone/>
              <a:defRPr sz="2400" b="0" i="0" u="none" strike="noStrike" cap="none">
                <a:solidFill>
                  <a:schemeClr val="dk1"/>
                </a:solidFill>
                <a:latin typeface="Quattrocento"/>
                <a:ea typeface="Quattrocento"/>
                <a:cs typeface="Quattrocento"/>
                <a:sym typeface="Quattrocento"/>
              </a:defRPr>
            </a:lvl9pPr>
          </a:lstStyle>
          <a:p>
            <a:endParaRPr/>
          </a:p>
        </p:txBody>
      </p:sp>
      <p:sp>
        <p:nvSpPr>
          <p:cNvPr id="65" name="Shape 65"/>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Calibri"/>
                <a:ea typeface="Calibri"/>
                <a:cs typeface="Calibri"/>
                <a:sym typeface="Calibri"/>
              </a:rPr>
              <a:t>‹#›</a:t>
            </a:fld>
            <a:endParaRPr lang="en-US" sz="1200">
              <a:solidFill>
                <a:srgbClr val="000000"/>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lnSpc>
                <a:spcPct val="85000"/>
              </a:lnSpc>
              <a:spcBef>
                <a:spcPts val="0"/>
              </a:spcBef>
              <a:spcAft>
                <a:spcPts val="0"/>
              </a:spcAft>
              <a:buNone/>
              <a:defRPr sz="2000" b="1" i="0" u="none" strike="noStrike" cap="none">
                <a:solidFill>
                  <a:srgbClr val="000000"/>
                </a:solidFill>
                <a:latin typeface="Arimo"/>
                <a:ea typeface="Arimo"/>
                <a:cs typeface="Arimo"/>
                <a:sym typeface="Arimo"/>
              </a:defRPr>
            </a:lvl1pPr>
            <a:lvl2pPr marL="0" marR="0" lvl="1"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2pPr>
            <a:lvl3pPr marL="0" marR="0" lvl="2"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3pPr>
            <a:lvl4pPr marL="0" marR="0" lvl="3"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4pPr>
            <a:lvl5pPr marL="0" marR="0" lvl="4"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5pPr>
            <a:lvl6pPr marL="457200" marR="0" lvl="5"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6pPr>
            <a:lvl7pPr marL="914400" marR="0" lvl="6"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7pPr>
            <a:lvl8pPr marL="1371600" marR="0" lvl="7"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8pPr>
            <a:lvl9pPr marL="1828800" marR="0" lvl="8"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9pPr>
          </a:lstStyle>
          <a:p>
            <a:endParaRPr/>
          </a:p>
        </p:txBody>
      </p:sp>
      <p:sp>
        <p:nvSpPr>
          <p:cNvPr id="68" name="Shape 68"/>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rgbClr val="000000"/>
              </a:buClr>
              <a:buSzPct val="100000"/>
              <a:buFont typeface="Arimo"/>
              <a:buChar char="•"/>
              <a:defRPr sz="3200" b="0" i="0" u="none" strike="noStrike" cap="none">
                <a:solidFill>
                  <a:srgbClr val="000000"/>
                </a:solidFill>
                <a:latin typeface="Arimo"/>
                <a:ea typeface="Arimo"/>
                <a:cs typeface="Arimo"/>
                <a:sym typeface="Arimo"/>
              </a:defRPr>
            </a:lvl1pPr>
            <a:lvl2pPr marL="742950" marR="0" lvl="1" indent="-107950" algn="l" rtl="0">
              <a:spcBef>
                <a:spcPts val="560"/>
              </a:spcBef>
              <a:spcAft>
                <a:spcPts val="0"/>
              </a:spcAft>
              <a:buClr>
                <a:srgbClr val="000000"/>
              </a:buClr>
              <a:buSzPct val="100000"/>
              <a:buFont typeface="Arimo"/>
              <a:buChar char="•"/>
              <a:defRPr sz="2800" b="0" i="0" u="none" strike="noStrike" cap="none">
                <a:solidFill>
                  <a:srgbClr val="000000"/>
                </a:solidFill>
                <a:latin typeface="Arimo"/>
                <a:ea typeface="Arimo"/>
                <a:cs typeface="Arimo"/>
                <a:sym typeface="Arimo"/>
              </a:defRPr>
            </a:lvl2pPr>
            <a:lvl3pPr marL="1085850" marR="0" lvl="2" indent="-135889" algn="l" rtl="0">
              <a:spcBef>
                <a:spcPts val="480"/>
              </a:spcBef>
              <a:spcAft>
                <a:spcPts val="0"/>
              </a:spcAft>
              <a:buClr>
                <a:schemeClr val="accent2"/>
              </a:buClr>
              <a:buSzPct val="65000"/>
              <a:buFont typeface="Noto Sans Symbols"/>
              <a:buChar char="●"/>
              <a:defRPr sz="2400" b="0" i="0" u="none" strike="noStrike" cap="none">
                <a:solidFill>
                  <a:schemeClr val="dk1"/>
                </a:solidFill>
                <a:latin typeface="Calibri"/>
                <a:ea typeface="Calibri"/>
                <a:cs typeface="Calibri"/>
                <a:sym typeface="Calibri"/>
              </a:defRPr>
            </a:lvl3pPr>
            <a:lvl4pPr marL="1428750" marR="0" lvl="3" indent="-127000" algn="l" rtl="0">
              <a:spcBef>
                <a:spcPts val="400"/>
              </a:spcBef>
              <a:spcAft>
                <a:spcPts val="0"/>
              </a:spcAft>
              <a:buClr>
                <a:schemeClr val="accent2"/>
              </a:buClr>
              <a:buSzPct val="85000"/>
              <a:buFont typeface="Noto Sans Symbols"/>
              <a:buChar char="•"/>
              <a:defRPr sz="2000" b="0" i="0" u="none" strike="noStrike" cap="none">
                <a:solidFill>
                  <a:schemeClr val="dk1"/>
                </a:solidFill>
                <a:latin typeface="Calibri"/>
                <a:ea typeface="Calibri"/>
                <a:cs typeface="Calibri"/>
                <a:sym typeface="Calibri"/>
              </a:defRPr>
            </a:lvl4pPr>
            <a:lvl5pPr marL="1771650" marR="0" lvl="4" indent="-133350" algn="l" rtl="0">
              <a:spcBef>
                <a:spcPts val="400"/>
              </a:spcBef>
              <a:spcAft>
                <a:spcPts val="0"/>
              </a:spcAft>
              <a:buClr>
                <a:schemeClr val="accent2"/>
              </a:buClr>
              <a:buSzPct val="80000"/>
              <a:buFont typeface="Noto Sans Symbols"/>
              <a:buChar char="▪"/>
              <a:defRPr sz="2000" b="0" i="0" u="none" strike="noStrike" cap="none">
                <a:solidFill>
                  <a:schemeClr val="dk1"/>
                </a:solidFill>
                <a:latin typeface="Calibri"/>
                <a:ea typeface="Calibri"/>
                <a:cs typeface="Calibri"/>
                <a:sym typeface="Calibri"/>
              </a:defRPr>
            </a:lvl5pPr>
            <a:lvl6pPr marL="2228850" marR="0" lvl="5" indent="-133350" algn="l" rtl="0">
              <a:spcBef>
                <a:spcPts val="400"/>
              </a:spcBef>
              <a:spcAft>
                <a:spcPts val="0"/>
              </a:spcAft>
              <a:buClr>
                <a:schemeClr val="accent2"/>
              </a:buClr>
              <a:buSzPct val="80000"/>
              <a:buFont typeface="Noto Sans Symbols"/>
              <a:buChar char="▪"/>
              <a:defRPr sz="2000" b="0" i="0" u="none" strike="noStrike" cap="none">
                <a:solidFill>
                  <a:schemeClr val="dk1"/>
                </a:solidFill>
                <a:latin typeface="Calibri"/>
                <a:ea typeface="Calibri"/>
                <a:cs typeface="Calibri"/>
                <a:sym typeface="Calibri"/>
              </a:defRPr>
            </a:lvl6pPr>
            <a:lvl7pPr marL="2686050" marR="0" lvl="6" indent="-133350" algn="l" rtl="0">
              <a:spcBef>
                <a:spcPts val="400"/>
              </a:spcBef>
              <a:spcAft>
                <a:spcPts val="0"/>
              </a:spcAft>
              <a:buClr>
                <a:schemeClr val="accent2"/>
              </a:buClr>
              <a:buSzPct val="80000"/>
              <a:buFont typeface="Noto Sans Symbols"/>
              <a:buChar char="▪"/>
              <a:defRPr sz="2000" b="0" i="0" u="none" strike="noStrike" cap="none">
                <a:solidFill>
                  <a:schemeClr val="dk1"/>
                </a:solidFill>
                <a:latin typeface="Calibri"/>
                <a:ea typeface="Calibri"/>
                <a:cs typeface="Calibri"/>
                <a:sym typeface="Calibri"/>
              </a:defRPr>
            </a:lvl7pPr>
            <a:lvl8pPr marL="3143250" marR="0" lvl="7" indent="-133350" algn="l" rtl="0">
              <a:spcBef>
                <a:spcPts val="400"/>
              </a:spcBef>
              <a:spcAft>
                <a:spcPts val="0"/>
              </a:spcAft>
              <a:buClr>
                <a:schemeClr val="accent2"/>
              </a:buClr>
              <a:buSzPct val="80000"/>
              <a:buFont typeface="Noto Sans Symbols"/>
              <a:buChar char="▪"/>
              <a:defRPr sz="2000" b="0" i="0" u="none" strike="noStrike" cap="none">
                <a:solidFill>
                  <a:schemeClr val="dk1"/>
                </a:solidFill>
                <a:latin typeface="Calibri"/>
                <a:ea typeface="Calibri"/>
                <a:cs typeface="Calibri"/>
                <a:sym typeface="Calibri"/>
              </a:defRPr>
            </a:lvl8pPr>
            <a:lvl9pPr marL="3600450" marR="0" lvl="8" indent="-133350" algn="l" rtl="0">
              <a:spcBef>
                <a:spcPts val="400"/>
              </a:spcBef>
              <a:spcAft>
                <a:spcPts val="0"/>
              </a:spcAft>
              <a:buClr>
                <a:schemeClr val="accent2"/>
              </a:buClr>
              <a:buSzPct val="80000"/>
              <a:buFont typeface="Noto Sans Symbols"/>
              <a:buChar char="▪"/>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rgbClr val="000000"/>
              </a:buClr>
              <a:buFont typeface="Arimo"/>
              <a:buNone/>
              <a:defRPr sz="1400" b="0" i="0" u="none" strike="noStrike" cap="none">
                <a:solidFill>
                  <a:srgbClr val="000000"/>
                </a:solidFill>
                <a:latin typeface="Arimo"/>
                <a:ea typeface="Arimo"/>
                <a:cs typeface="Arimo"/>
                <a:sym typeface="Arimo"/>
              </a:defRPr>
            </a:lvl1pPr>
            <a:lvl2pPr marL="457200" marR="0" lvl="1" indent="0" algn="l" rtl="0">
              <a:spcBef>
                <a:spcPts val="240"/>
              </a:spcBef>
              <a:spcAft>
                <a:spcPts val="0"/>
              </a:spcAft>
              <a:buClr>
                <a:srgbClr val="000000"/>
              </a:buClr>
              <a:buFont typeface="Arimo"/>
              <a:buNone/>
              <a:defRPr sz="1200" b="0" i="0" u="none" strike="noStrike" cap="none">
                <a:solidFill>
                  <a:srgbClr val="000000"/>
                </a:solidFill>
                <a:latin typeface="Arimo"/>
                <a:ea typeface="Arimo"/>
                <a:cs typeface="Arimo"/>
                <a:sym typeface="Arimo"/>
              </a:defRPr>
            </a:lvl2pPr>
            <a:lvl3pPr marL="914400" marR="0" lvl="2" indent="0" algn="l" rtl="0">
              <a:spcBef>
                <a:spcPts val="200"/>
              </a:spcBef>
              <a:spcAft>
                <a:spcPts val="0"/>
              </a:spcAft>
              <a:buClr>
                <a:schemeClr val="accent2"/>
              </a:buClr>
              <a:buFont typeface="Noto Sans Symbols"/>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spcAft>
                <a:spcPts val="0"/>
              </a:spcAft>
              <a:buClr>
                <a:schemeClr val="accent2"/>
              </a:buClr>
              <a:buFont typeface="Noto Sans Symbols"/>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spcAft>
                <a:spcPts val="0"/>
              </a:spcAft>
              <a:buClr>
                <a:schemeClr val="accent2"/>
              </a:buClr>
              <a:buFont typeface="Noto Sans Symbols"/>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spcAft>
                <a:spcPts val="0"/>
              </a:spcAft>
              <a:buClr>
                <a:schemeClr val="accent2"/>
              </a:buClr>
              <a:buFont typeface="Noto Sans Symbols"/>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spcAft>
                <a:spcPts val="0"/>
              </a:spcAft>
              <a:buClr>
                <a:schemeClr val="accent2"/>
              </a:buClr>
              <a:buFont typeface="Noto Sans Symbols"/>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spcAft>
                <a:spcPts val="0"/>
              </a:spcAft>
              <a:buClr>
                <a:schemeClr val="accent2"/>
              </a:buClr>
              <a:buFont typeface="Noto Sans Symbols"/>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spcAft>
                <a:spcPts val="0"/>
              </a:spcAft>
              <a:buClr>
                <a:schemeClr val="accent2"/>
              </a:buClr>
              <a:buFont typeface="Noto Sans Symbols"/>
              <a:buNone/>
              <a:defRPr sz="9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809625" y="6373812"/>
            <a:ext cx="1904999" cy="4572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400">
                <a:solidFill>
                  <a:srgbClr val="000000"/>
                </a:solidFill>
                <a:latin typeface="Verdana"/>
                <a:ea typeface="Verdana"/>
                <a:cs typeface="Verdana"/>
                <a:sym typeface="Verdana"/>
              </a:defRPr>
            </a:lvl1pPr>
            <a:lvl2pPr marL="457200" marR="0" lvl="1"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2pPr>
            <a:lvl3pPr marL="914400" marR="0" lvl="2"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3pPr>
            <a:lvl4pPr marL="1371600" marR="0" lvl="3"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4pPr>
            <a:lvl5pPr marL="1828800" marR="0" lvl="4"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5pPr>
            <a:lvl6pPr marL="2286000" marR="0" lvl="5" indent="0" algn="l" rtl="0">
              <a:spcBef>
                <a:spcPts val="0"/>
              </a:spcBef>
              <a:buNone/>
              <a:defRPr sz="2400" b="0" i="0" u="none" strike="noStrike" cap="none">
                <a:solidFill>
                  <a:schemeClr val="dk1"/>
                </a:solidFill>
                <a:latin typeface="Quattrocento"/>
                <a:ea typeface="Quattrocento"/>
                <a:cs typeface="Quattrocento"/>
                <a:sym typeface="Quattrocento"/>
              </a:defRPr>
            </a:lvl6pPr>
            <a:lvl7pPr marL="2743200" marR="0" lvl="6" indent="0" algn="l" rtl="0">
              <a:spcBef>
                <a:spcPts val="0"/>
              </a:spcBef>
              <a:buNone/>
              <a:defRPr sz="2400" b="0" i="0" u="none" strike="noStrike" cap="none">
                <a:solidFill>
                  <a:schemeClr val="dk1"/>
                </a:solidFill>
                <a:latin typeface="Quattrocento"/>
                <a:ea typeface="Quattrocento"/>
                <a:cs typeface="Quattrocento"/>
                <a:sym typeface="Quattrocento"/>
              </a:defRPr>
            </a:lvl7pPr>
            <a:lvl8pPr marL="3200400" marR="0" lvl="7" indent="0" algn="l" rtl="0">
              <a:spcBef>
                <a:spcPts val="0"/>
              </a:spcBef>
              <a:buNone/>
              <a:defRPr sz="2400" b="0" i="0" u="none" strike="noStrike" cap="none">
                <a:solidFill>
                  <a:schemeClr val="dk1"/>
                </a:solidFill>
                <a:latin typeface="Quattrocento"/>
                <a:ea typeface="Quattrocento"/>
                <a:cs typeface="Quattrocento"/>
                <a:sym typeface="Quattrocento"/>
              </a:defRPr>
            </a:lvl8pPr>
            <a:lvl9pPr marL="3657600" marR="0" lvl="8" indent="0" algn="l" rtl="0">
              <a:spcBef>
                <a:spcPts val="0"/>
              </a:spcBef>
              <a:buNone/>
              <a:defRPr sz="2400" b="0" i="0" u="none" strike="noStrike" cap="none">
                <a:solidFill>
                  <a:schemeClr val="dk1"/>
                </a:solidFill>
                <a:latin typeface="Quattrocento"/>
                <a:ea typeface="Quattrocento"/>
                <a:cs typeface="Quattrocento"/>
                <a:sym typeface="Quattrocento"/>
              </a:defRPr>
            </a:lvl9pPr>
          </a:lstStyle>
          <a:p>
            <a:endParaRPr/>
          </a:p>
        </p:txBody>
      </p:sp>
      <p:sp>
        <p:nvSpPr>
          <p:cNvPr id="71" name="Shape 71"/>
          <p:cNvSpPr txBox="1">
            <a:spLocks noGrp="1"/>
          </p:cNvSpPr>
          <p:nvPr>
            <p:ph type="ftr" idx="11"/>
          </p:nvPr>
        </p:nvSpPr>
        <p:spPr>
          <a:xfrm>
            <a:off x="3132138" y="6376987"/>
            <a:ext cx="3086099" cy="457200"/>
          </a:xfrm>
          <a:prstGeom prst="rect">
            <a:avLst/>
          </a:prstGeom>
          <a:noFill/>
          <a:ln>
            <a:noFill/>
          </a:ln>
        </p:spPr>
        <p:txBody>
          <a:bodyPr lIns="91425" tIns="91425" rIns="91425" bIns="91425" anchor="b" anchorCtr="0"/>
          <a:lstStyle>
            <a:lvl1pPr marL="0" marR="0" lvl="0" indent="0" algn="ctr" rtl="0">
              <a:spcBef>
                <a:spcPts val="0"/>
              </a:spcBef>
              <a:spcAft>
                <a:spcPts val="0"/>
              </a:spcAft>
              <a:buNone/>
              <a:defRPr sz="1400">
                <a:solidFill>
                  <a:srgbClr val="000000"/>
                </a:solidFill>
                <a:latin typeface="Verdana"/>
                <a:ea typeface="Verdana"/>
                <a:cs typeface="Verdana"/>
                <a:sym typeface="Verdana"/>
              </a:defRPr>
            </a:lvl1pPr>
            <a:lvl2pPr marL="457200" marR="0" lvl="1"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2pPr>
            <a:lvl3pPr marL="914400" marR="0" lvl="2"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3pPr>
            <a:lvl4pPr marL="1371600" marR="0" lvl="3"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4pPr>
            <a:lvl5pPr marL="1828800" marR="0" lvl="4"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5pPr>
            <a:lvl6pPr marL="2286000" marR="0" lvl="5" indent="0" algn="l" rtl="0">
              <a:spcBef>
                <a:spcPts val="0"/>
              </a:spcBef>
              <a:buNone/>
              <a:defRPr sz="2400" b="0" i="0" u="none" strike="noStrike" cap="none">
                <a:solidFill>
                  <a:schemeClr val="dk1"/>
                </a:solidFill>
                <a:latin typeface="Quattrocento"/>
                <a:ea typeface="Quattrocento"/>
                <a:cs typeface="Quattrocento"/>
                <a:sym typeface="Quattrocento"/>
              </a:defRPr>
            </a:lvl6pPr>
            <a:lvl7pPr marL="2743200" marR="0" lvl="6" indent="0" algn="l" rtl="0">
              <a:spcBef>
                <a:spcPts val="0"/>
              </a:spcBef>
              <a:buNone/>
              <a:defRPr sz="2400" b="0" i="0" u="none" strike="noStrike" cap="none">
                <a:solidFill>
                  <a:schemeClr val="dk1"/>
                </a:solidFill>
                <a:latin typeface="Quattrocento"/>
                <a:ea typeface="Quattrocento"/>
                <a:cs typeface="Quattrocento"/>
                <a:sym typeface="Quattrocento"/>
              </a:defRPr>
            </a:lvl7pPr>
            <a:lvl8pPr marL="3200400" marR="0" lvl="7" indent="0" algn="l" rtl="0">
              <a:spcBef>
                <a:spcPts val="0"/>
              </a:spcBef>
              <a:buNone/>
              <a:defRPr sz="2400" b="0" i="0" u="none" strike="noStrike" cap="none">
                <a:solidFill>
                  <a:schemeClr val="dk1"/>
                </a:solidFill>
                <a:latin typeface="Quattrocento"/>
                <a:ea typeface="Quattrocento"/>
                <a:cs typeface="Quattrocento"/>
                <a:sym typeface="Quattrocento"/>
              </a:defRPr>
            </a:lvl8pPr>
            <a:lvl9pPr marL="3657600" marR="0" lvl="8" indent="0" algn="l" rtl="0">
              <a:spcBef>
                <a:spcPts val="0"/>
              </a:spcBef>
              <a:buNone/>
              <a:defRPr sz="2400" b="0" i="0" u="none" strike="noStrike" cap="none">
                <a:solidFill>
                  <a:schemeClr val="dk1"/>
                </a:solidFill>
                <a:latin typeface="Quattrocento"/>
                <a:ea typeface="Quattrocento"/>
                <a:cs typeface="Quattrocento"/>
                <a:sym typeface="Quattrocento"/>
              </a:defRPr>
            </a:lvl9pPr>
          </a:lstStyle>
          <a:p>
            <a:endParaRPr/>
          </a:p>
        </p:txBody>
      </p:sp>
      <p:sp>
        <p:nvSpPr>
          <p:cNvPr id="72" name="Shape 72"/>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Calibri"/>
                <a:ea typeface="Calibri"/>
                <a:cs typeface="Calibri"/>
                <a:sym typeface="Calibri"/>
              </a:rPr>
              <a:t>‹#›</a:t>
            </a:fld>
            <a:endParaRPr lang="en-US" sz="1200">
              <a:solidFill>
                <a:srgbClr val="000000"/>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lnSpc>
                <a:spcPct val="85000"/>
              </a:lnSpc>
              <a:spcBef>
                <a:spcPts val="0"/>
              </a:spcBef>
              <a:spcAft>
                <a:spcPts val="0"/>
              </a:spcAft>
              <a:buNone/>
              <a:defRPr sz="2000" b="1" i="0" u="none" strike="noStrike" cap="none">
                <a:solidFill>
                  <a:srgbClr val="000000"/>
                </a:solidFill>
                <a:latin typeface="Arimo"/>
                <a:ea typeface="Arimo"/>
                <a:cs typeface="Arimo"/>
                <a:sym typeface="Arimo"/>
              </a:defRPr>
            </a:lvl1pPr>
            <a:lvl2pPr marL="0" marR="0" lvl="1"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2pPr>
            <a:lvl3pPr marL="0" marR="0" lvl="2"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3pPr>
            <a:lvl4pPr marL="0" marR="0" lvl="3"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4pPr>
            <a:lvl5pPr marL="0" marR="0" lvl="4"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5pPr>
            <a:lvl6pPr marL="457200" marR="0" lvl="5"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6pPr>
            <a:lvl7pPr marL="914400" marR="0" lvl="6"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7pPr>
            <a:lvl8pPr marL="1371600" marR="0" lvl="7"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8pPr>
            <a:lvl9pPr marL="1828800" marR="0" lvl="8"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9pPr>
          </a:lstStyle>
          <a:p>
            <a:endParaRPr/>
          </a:p>
        </p:txBody>
      </p:sp>
      <p:sp>
        <p:nvSpPr>
          <p:cNvPr id="75" name="Shape 75"/>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rgbClr val="000000"/>
              </a:buClr>
              <a:buFont typeface="Arimo"/>
              <a:buNone/>
              <a:defRPr sz="3200" b="0" i="0" u="none" strike="noStrike" cap="none">
                <a:solidFill>
                  <a:srgbClr val="000000"/>
                </a:solidFill>
                <a:latin typeface="Arimo"/>
                <a:ea typeface="Arimo"/>
                <a:cs typeface="Arimo"/>
                <a:sym typeface="Arimo"/>
              </a:defRPr>
            </a:lvl1pPr>
            <a:lvl2pPr marL="457200" marR="0" lvl="1" indent="0" algn="l" rtl="0">
              <a:spcBef>
                <a:spcPts val="560"/>
              </a:spcBef>
              <a:spcAft>
                <a:spcPts val="0"/>
              </a:spcAft>
              <a:buClr>
                <a:srgbClr val="000000"/>
              </a:buClr>
              <a:buFont typeface="Arimo"/>
              <a:buNone/>
              <a:defRPr sz="2800" b="0" i="0" u="none" strike="noStrike" cap="none">
                <a:solidFill>
                  <a:srgbClr val="000000"/>
                </a:solidFill>
                <a:latin typeface="Arimo"/>
                <a:ea typeface="Arimo"/>
                <a:cs typeface="Arimo"/>
                <a:sym typeface="Arimo"/>
              </a:defRPr>
            </a:lvl2pPr>
            <a:lvl3pPr marL="914400" marR="0" lvl="2" indent="0" algn="l" rtl="0">
              <a:spcBef>
                <a:spcPts val="480"/>
              </a:spcBef>
              <a:spcAft>
                <a:spcPts val="0"/>
              </a:spcAft>
              <a:buClr>
                <a:schemeClr val="accent2"/>
              </a:buClr>
              <a:buFont typeface="Noto Sans Symbols"/>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accent2"/>
              </a:buClr>
              <a:buFont typeface="Noto Sans Symbols"/>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accent2"/>
              </a:buClr>
              <a:buFont typeface="Noto Sans Symbols"/>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spcAft>
                <a:spcPts val="0"/>
              </a:spcAft>
              <a:buClr>
                <a:schemeClr val="accent2"/>
              </a:buClr>
              <a:buFont typeface="Noto Sans Symbols"/>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accent2"/>
              </a:buClr>
              <a:buFont typeface="Noto Sans Symbols"/>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accent2"/>
              </a:buClr>
              <a:buFont typeface="Noto Sans Symbols"/>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accent2"/>
              </a:buClr>
              <a:buFont typeface="Noto Sans Symbols"/>
              <a:buNone/>
              <a:defRPr sz="20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rgbClr val="000000"/>
              </a:buClr>
              <a:buFont typeface="Arimo"/>
              <a:buNone/>
              <a:defRPr sz="1400" b="0" i="0" u="none" strike="noStrike" cap="none">
                <a:solidFill>
                  <a:srgbClr val="000000"/>
                </a:solidFill>
                <a:latin typeface="Arimo"/>
                <a:ea typeface="Arimo"/>
                <a:cs typeface="Arimo"/>
                <a:sym typeface="Arimo"/>
              </a:defRPr>
            </a:lvl1pPr>
            <a:lvl2pPr marL="457200" marR="0" lvl="1" indent="0" algn="l" rtl="0">
              <a:spcBef>
                <a:spcPts val="240"/>
              </a:spcBef>
              <a:spcAft>
                <a:spcPts val="0"/>
              </a:spcAft>
              <a:buClr>
                <a:srgbClr val="000000"/>
              </a:buClr>
              <a:buFont typeface="Arimo"/>
              <a:buNone/>
              <a:defRPr sz="1200" b="0" i="0" u="none" strike="noStrike" cap="none">
                <a:solidFill>
                  <a:srgbClr val="000000"/>
                </a:solidFill>
                <a:latin typeface="Arimo"/>
                <a:ea typeface="Arimo"/>
                <a:cs typeface="Arimo"/>
                <a:sym typeface="Arimo"/>
              </a:defRPr>
            </a:lvl2pPr>
            <a:lvl3pPr marL="914400" marR="0" lvl="2" indent="0" algn="l" rtl="0">
              <a:spcBef>
                <a:spcPts val="200"/>
              </a:spcBef>
              <a:spcAft>
                <a:spcPts val="0"/>
              </a:spcAft>
              <a:buClr>
                <a:schemeClr val="accent2"/>
              </a:buClr>
              <a:buFont typeface="Noto Sans Symbols"/>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spcAft>
                <a:spcPts val="0"/>
              </a:spcAft>
              <a:buClr>
                <a:schemeClr val="accent2"/>
              </a:buClr>
              <a:buFont typeface="Noto Sans Symbols"/>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spcAft>
                <a:spcPts val="0"/>
              </a:spcAft>
              <a:buClr>
                <a:schemeClr val="accent2"/>
              </a:buClr>
              <a:buFont typeface="Noto Sans Symbols"/>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spcAft>
                <a:spcPts val="0"/>
              </a:spcAft>
              <a:buClr>
                <a:schemeClr val="accent2"/>
              </a:buClr>
              <a:buFont typeface="Noto Sans Symbols"/>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spcAft>
                <a:spcPts val="0"/>
              </a:spcAft>
              <a:buClr>
                <a:schemeClr val="accent2"/>
              </a:buClr>
              <a:buFont typeface="Noto Sans Symbols"/>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spcAft>
                <a:spcPts val="0"/>
              </a:spcAft>
              <a:buClr>
                <a:schemeClr val="accent2"/>
              </a:buClr>
              <a:buFont typeface="Noto Sans Symbols"/>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spcAft>
                <a:spcPts val="0"/>
              </a:spcAft>
              <a:buClr>
                <a:schemeClr val="accent2"/>
              </a:buClr>
              <a:buFont typeface="Noto Sans Symbols"/>
              <a:buNone/>
              <a:defRPr sz="9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809625" y="6373812"/>
            <a:ext cx="1904999" cy="4572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400">
                <a:solidFill>
                  <a:srgbClr val="000000"/>
                </a:solidFill>
                <a:latin typeface="Verdana"/>
                <a:ea typeface="Verdana"/>
                <a:cs typeface="Verdana"/>
                <a:sym typeface="Verdana"/>
              </a:defRPr>
            </a:lvl1pPr>
            <a:lvl2pPr marL="457200" marR="0" lvl="1"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2pPr>
            <a:lvl3pPr marL="914400" marR="0" lvl="2"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3pPr>
            <a:lvl4pPr marL="1371600" marR="0" lvl="3"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4pPr>
            <a:lvl5pPr marL="1828800" marR="0" lvl="4"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5pPr>
            <a:lvl6pPr marL="2286000" marR="0" lvl="5" indent="0" algn="l" rtl="0">
              <a:spcBef>
                <a:spcPts val="0"/>
              </a:spcBef>
              <a:buNone/>
              <a:defRPr sz="2400" b="0" i="0" u="none" strike="noStrike" cap="none">
                <a:solidFill>
                  <a:schemeClr val="dk1"/>
                </a:solidFill>
                <a:latin typeface="Quattrocento"/>
                <a:ea typeface="Quattrocento"/>
                <a:cs typeface="Quattrocento"/>
                <a:sym typeface="Quattrocento"/>
              </a:defRPr>
            </a:lvl6pPr>
            <a:lvl7pPr marL="2743200" marR="0" lvl="6" indent="0" algn="l" rtl="0">
              <a:spcBef>
                <a:spcPts val="0"/>
              </a:spcBef>
              <a:buNone/>
              <a:defRPr sz="2400" b="0" i="0" u="none" strike="noStrike" cap="none">
                <a:solidFill>
                  <a:schemeClr val="dk1"/>
                </a:solidFill>
                <a:latin typeface="Quattrocento"/>
                <a:ea typeface="Quattrocento"/>
                <a:cs typeface="Quattrocento"/>
                <a:sym typeface="Quattrocento"/>
              </a:defRPr>
            </a:lvl7pPr>
            <a:lvl8pPr marL="3200400" marR="0" lvl="7" indent="0" algn="l" rtl="0">
              <a:spcBef>
                <a:spcPts val="0"/>
              </a:spcBef>
              <a:buNone/>
              <a:defRPr sz="2400" b="0" i="0" u="none" strike="noStrike" cap="none">
                <a:solidFill>
                  <a:schemeClr val="dk1"/>
                </a:solidFill>
                <a:latin typeface="Quattrocento"/>
                <a:ea typeface="Quattrocento"/>
                <a:cs typeface="Quattrocento"/>
                <a:sym typeface="Quattrocento"/>
              </a:defRPr>
            </a:lvl8pPr>
            <a:lvl9pPr marL="3657600" marR="0" lvl="8" indent="0" algn="l" rtl="0">
              <a:spcBef>
                <a:spcPts val="0"/>
              </a:spcBef>
              <a:buNone/>
              <a:defRPr sz="2400" b="0" i="0" u="none" strike="noStrike" cap="none">
                <a:solidFill>
                  <a:schemeClr val="dk1"/>
                </a:solidFill>
                <a:latin typeface="Quattrocento"/>
                <a:ea typeface="Quattrocento"/>
                <a:cs typeface="Quattrocento"/>
                <a:sym typeface="Quattrocento"/>
              </a:defRPr>
            </a:lvl9pPr>
          </a:lstStyle>
          <a:p>
            <a:endParaRPr/>
          </a:p>
        </p:txBody>
      </p:sp>
      <p:sp>
        <p:nvSpPr>
          <p:cNvPr id="78" name="Shape 78"/>
          <p:cNvSpPr txBox="1">
            <a:spLocks noGrp="1"/>
          </p:cNvSpPr>
          <p:nvPr>
            <p:ph type="ftr" idx="11"/>
          </p:nvPr>
        </p:nvSpPr>
        <p:spPr>
          <a:xfrm>
            <a:off x="3132138" y="6376987"/>
            <a:ext cx="3086099" cy="457200"/>
          </a:xfrm>
          <a:prstGeom prst="rect">
            <a:avLst/>
          </a:prstGeom>
          <a:noFill/>
          <a:ln>
            <a:noFill/>
          </a:ln>
        </p:spPr>
        <p:txBody>
          <a:bodyPr lIns="91425" tIns="91425" rIns="91425" bIns="91425" anchor="b" anchorCtr="0"/>
          <a:lstStyle>
            <a:lvl1pPr marL="0" marR="0" lvl="0" indent="0" algn="ctr" rtl="0">
              <a:spcBef>
                <a:spcPts val="0"/>
              </a:spcBef>
              <a:spcAft>
                <a:spcPts val="0"/>
              </a:spcAft>
              <a:buNone/>
              <a:defRPr sz="1400">
                <a:solidFill>
                  <a:srgbClr val="000000"/>
                </a:solidFill>
                <a:latin typeface="Verdana"/>
                <a:ea typeface="Verdana"/>
                <a:cs typeface="Verdana"/>
                <a:sym typeface="Verdana"/>
              </a:defRPr>
            </a:lvl1pPr>
            <a:lvl2pPr marL="457200" marR="0" lvl="1"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2pPr>
            <a:lvl3pPr marL="914400" marR="0" lvl="2"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3pPr>
            <a:lvl4pPr marL="1371600" marR="0" lvl="3"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4pPr>
            <a:lvl5pPr marL="1828800" marR="0" lvl="4"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5pPr>
            <a:lvl6pPr marL="2286000" marR="0" lvl="5" indent="0" algn="l" rtl="0">
              <a:spcBef>
                <a:spcPts val="0"/>
              </a:spcBef>
              <a:buNone/>
              <a:defRPr sz="2400" b="0" i="0" u="none" strike="noStrike" cap="none">
                <a:solidFill>
                  <a:schemeClr val="dk1"/>
                </a:solidFill>
                <a:latin typeface="Quattrocento"/>
                <a:ea typeface="Quattrocento"/>
                <a:cs typeface="Quattrocento"/>
                <a:sym typeface="Quattrocento"/>
              </a:defRPr>
            </a:lvl6pPr>
            <a:lvl7pPr marL="2743200" marR="0" lvl="6" indent="0" algn="l" rtl="0">
              <a:spcBef>
                <a:spcPts val="0"/>
              </a:spcBef>
              <a:buNone/>
              <a:defRPr sz="2400" b="0" i="0" u="none" strike="noStrike" cap="none">
                <a:solidFill>
                  <a:schemeClr val="dk1"/>
                </a:solidFill>
                <a:latin typeface="Quattrocento"/>
                <a:ea typeface="Quattrocento"/>
                <a:cs typeface="Quattrocento"/>
                <a:sym typeface="Quattrocento"/>
              </a:defRPr>
            </a:lvl7pPr>
            <a:lvl8pPr marL="3200400" marR="0" lvl="7" indent="0" algn="l" rtl="0">
              <a:spcBef>
                <a:spcPts val="0"/>
              </a:spcBef>
              <a:buNone/>
              <a:defRPr sz="2400" b="0" i="0" u="none" strike="noStrike" cap="none">
                <a:solidFill>
                  <a:schemeClr val="dk1"/>
                </a:solidFill>
                <a:latin typeface="Quattrocento"/>
                <a:ea typeface="Quattrocento"/>
                <a:cs typeface="Quattrocento"/>
                <a:sym typeface="Quattrocento"/>
              </a:defRPr>
            </a:lvl8pPr>
            <a:lvl9pPr marL="3657600" marR="0" lvl="8" indent="0" algn="l" rtl="0">
              <a:spcBef>
                <a:spcPts val="0"/>
              </a:spcBef>
              <a:buNone/>
              <a:defRPr sz="2400" b="0" i="0" u="none" strike="noStrike" cap="none">
                <a:solidFill>
                  <a:schemeClr val="dk1"/>
                </a:solidFill>
                <a:latin typeface="Quattrocento"/>
                <a:ea typeface="Quattrocento"/>
                <a:cs typeface="Quattrocento"/>
                <a:sym typeface="Quattrocento"/>
              </a:defRPr>
            </a:lvl9pPr>
          </a:lstStyle>
          <a:p>
            <a:endParaRPr/>
          </a:p>
        </p:txBody>
      </p:sp>
      <p:sp>
        <p:nvSpPr>
          <p:cNvPr id="79" name="Shape 79"/>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Calibri"/>
                <a:ea typeface="Calibri"/>
                <a:cs typeface="Calibri"/>
                <a:sym typeface="Calibri"/>
              </a:rPr>
              <a:t>‹#›</a:t>
            </a:fld>
            <a:endParaRPr lang="en-US" sz="1200">
              <a:solidFill>
                <a:srgbClr val="000000"/>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2057400" y="228600"/>
            <a:ext cx="6781800" cy="838199"/>
          </a:xfrm>
          <a:prstGeom prst="rect">
            <a:avLst/>
          </a:prstGeom>
          <a:noFill/>
          <a:ln>
            <a:noFill/>
          </a:ln>
        </p:spPr>
        <p:txBody>
          <a:bodyPr lIns="91425" tIns="91425" rIns="91425" bIns="91425" anchor="ctr" anchorCtr="0"/>
          <a:lstStyle>
            <a:lvl1pPr marL="0" marR="0" lvl="0"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1pPr>
            <a:lvl2pPr marL="0" marR="0" lvl="1"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2pPr>
            <a:lvl3pPr marL="0" marR="0" lvl="2"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3pPr>
            <a:lvl4pPr marL="0" marR="0" lvl="3"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4pPr>
            <a:lvl5pPr marL="0" marR="0" lvl="4"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5pPr>
            <a:lvl6pPr marL="457200" marR="0" lvl="5"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6pPr>
            <a:lvl7pPr marL="914400" marR="0" lvl="6"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7pPr>
            <a:lvl8pPr marL="1371600" marR="0" lvl="7"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8pPr>
            <a:lvl9pPr marL="1828800" marR="0" lvl="8"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9pPr>
          </a:lstStyle>
          <a:p>
            <a:endParaRPr/>
          </a:p>
        </p:txBody>
      </p:sp>
      <p:sp>
        <p:nvSpPr>
          <p:cNvPr id="82" name="Shape 82"/>
          <p:cNvSpPr txBox="1">
            <a:spLocks noGrp="1"/>
          </p:cNvSpPr>
          <p:nvPr>
            <p:ph type="body" idx="1"/>
          </p:nvPr>
        </p:nvSpPr>
        <p:spPr>
          <a:xfrm rot="5400000">
            <a:off x="2478881" y="-497681"/>
            <a:ext cx="4190999" cy="83867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rgbClr val="000000"/>
              </a:buClr>
              <a:buSzPct val="100000"/>
              <a:buFont typeface="Arimo"/>
              <a:buChar char="•"/>
              <a:defRPr sz="2800" b="0" i="0" u="none" strike="noStrike" cap="none">
                <a:solidFill>
                  <a:srgbClr val="000000"/>
                </a:solidFill>
                <a:latin typeface="Arimo"/>
                <a:ea typeface="Arimo"/>
                <a:cs typeface="Arimo"/>
                <a:sym typeface="Arimo"/>
              </a:defRPr>
            </a:lvl1pPr>
            <a:lvl2pPr marL="742950" marR="0" lvl="1" indent="-158750" algn="l" rtl="0">
              <a:spcBef>
                <a:spcPts val="400"/>
              </a:spcBef>
              <a:spcAft>
                <a:spcPts val="0"/>
              </a:spcAft>
              <a:buClr>
                <a:srgbClr val="000000"/>
              </a:buClr>
              <a:buSzPct val="100000"/>
              <a:buFont typeface="Arimo"/>
              <a:buChar char="•"/>
              <a:defRPr sz="2000" b="0" i="0" u="none" strike="noStrike" cap="none">
                <a:solidFill>
                  <a:srgbClr val="000000"/>
                </a:solidFill>
                <a:latin typeface="Arimo"/>
                <a:ea typeface="Arimo"/>
                <a:cs typeface="Arimo"/>
                <a:sym typeface="Arimo"/>
              </a:defRPr>
            </a:lvl2pPr>
            <a:lvl3pPr marL="1085850" marR="0" lvl="2" indent="-135889" algn="l" rtl="0">
              <a:spcBef>
                <a:spcPts val="480"/>
              </a:spcBef>
              <a:spcAft>
                <a:spcPts val="0"/>
              </a:spcAft>
              <a:buClr>
                <a:schemeClr val="accent2"/>
              </a:buClr>
              <a:buSzPct val="65000"/>
              <a:buFont typeface="Noto Sans Symbols"/>
              <a:buChar char="●"/>
              <a:defRPr sz="2400" b="0" i="0" u="none" strike="noStrike" cap="none">
                <a:solidFill>
                  <a:schemeClr val="dk1"/>
                </a:solidFill>
                <a:latin typeface="Calibri"/>
                <a:ea typeface="Calibri"/>
                <a:cs typeface="Calibri"/>
                <a:sym typeface="Calibri"/>
              </a:defRPr>
            </a:lvl3pPr>
            <a:lvl4pPr marL="1428750" marR="0" lvl="3" indent="-127000" algn="l" rtl="0">
              <a:spcBef>
                <a:spcPts val="400"/>
              </a:spcBef>
              <a:spcAft>
                <a:spcPts val="0"/>
              </a:spcAft>
              <a:buClr>
                <a:schemeClr val="accent2"/>
              </a:buClr>
              <a:buSzPct val="85000"/>
              <a:buFont typeface="Noto Sans Symbols"/>
              <a:buChar char="•"/>
              <a:defRPr sz="2000" b="0" i="0" u="none" strike="noStrike" cap="none">
                <a:solidFill>
                  <a:schemeClr val="dk1"/>
                </a:solidFill>
                <a:latin typeface="Calibri"/>
                <a:ea typeface="Calibri"/>
                <a:cs typeface="Calibri"/>
                <a:sym typeface="Calibri"/>
              </a:defRPr>
            </a:lvl4pPr>
            <a:lvl5pPr marL="1771650" marR="0" lvl="4" indent="-133350" algn="l" rtl="0">
              <a:spcBef>
                <a:spcPts val="400"/>
              </a:spcBef>
              <a:spcAft>
                <a:spcPts val="0"/>
              </a:spcAft>
              <a:buClr>
                <a:schemeClr val="accent2"/>
              </a:buClr>
              <a:buSzPct val="80000"/>
              <a:buFont typeface="Noto Sans Symbols"/>
              <a:buChar char="▪"/>
              <a:defRPr sz="2000" b="0" i="0" u="none" strike="noStrike" cap="none">
                <a:solidFill>
                  <a:schemeClr val="dk1"/>
                </a:solidFill>
                <a:latin typeface="Calibri"/>
                <a:ea typeface="Calibri"/>
                <a:cs typeface="Calibri"/>
                <a:sym typeface="Calibri"/>
              </a:defRPr>
            </a:lvl5pPr>
            <a:lvl6pPr marL="2228850" marR="0" lvl="5" indent="-133350" algn="l" rtl="0">
              <a:spcBef>
                <a:spcPts val="400"/>
              </a:spcBef>
              <a:spcAft>
                <a:spcPts val="0"/>
              </a:spcAft>
              <a:buClr>
                <a:schemeClr val="accent2"/>
              </a:buClr>
              <a:buSzPct val="80000"/>
              <a:buFont typeface="Noto Sans Symbols"/>
              <a:buChar char="▪"/>
              <a:defRPr sz="2000" b="0" i="0" u="none" strike="noStrike" cap="none">
                <a:solidFill>
                  <a:schemeClr val="dk1"/>
                </a:solidFill>
                <a:latin typeface="Calibri"/>
                <a:ea typeface="Calibri"/>
                <a:cs typeface="Calibri"/>
                <a:sym typeface="Calibri"/>
              </a:defRPr>
            </a:lvl6pPr>
            <a:lvl7pPr marL="2686050" marR="0" lvl="6" indent="-133350" algn="l" rtl="0">
              <a:spcBef>
                <a:spcPts val="400"/>
              </a:spcBef>
              <a:spcAft>
                <a:spcPts val="0"/>
              </a:spcAft>
              <a:buClr>
                <a:schemeClr val="accent2"/>
              </a:buClr>
              <a:buSzPct val="80000"/>
              <a:buFont typeface="Noto Sans Symbols"/>
              <a:buChar char="▪"/>
              <a:defRPr sz="2000" b="0" i="0" u="none" strike="noStrike" cap="none">
                <a:solidFill>
                  <a:schemeClr val="dk1"/>
                </a:solidFill>
                <a:latin typeface="Calibri"/>
                <a:ea typeface="Calibri"/>
                <a:cs typeface="Calibri"/>
                <a:sym typeface="Calibri"/>
              </a:defRPr>
            </a:lvl7pPr>
            <a:lvl8pPr marL="3143250" marR="0" lvl="7" indent="-133350" algn="l" rtl="0">
              <a:spcBef>
                <a:spcPts val="400"/>
              </a:spcBef>
              <a:spcAft>
                <a:spcPts val="0"/>
              </a:spcAft>
              <a:buClr>
                <a:schemeClr val="accent2"/>
              </a:buClr>
              <a:buSzPct val="80000"/>
              <a:buFont typeface="Noto Sans Symbols"/>
              <a:buChar char="▪"/>
              <a:defRPr sz="2000" b="0" i="0" u="none" strike="noStrike" cap="none">
                <a:solidFill>
                  <a:schemeClr val="dk1"/>
                </a:solidFill>
                <a:latin typeface="Calibri"/>
                <a:ea typeface="Calibri"/>
                <a:cs typeface="Calibri"/>
                <a:sym typeface="Calibri"/>
              </a:defRPr>
            </a:lvl8pPr>
            <a:lvl9pPr marL="3600450" marR="0" lvl="8" indent="-133350" algn="l" rtl="0">
              <a:spcBef>
                <a:spcPts val="400"/>
              </a:spcBef>
              <a:spcAft>
                <a:spcPts val="0"/>
              </a:spcAft>
              <a:buClr>
                <a:schemeClr val="accent2"/>
              </a:buClr>
              <a:buSzPct val="80000"/>
              <a:buFont typeface="Noto Sans Symbols"/>
              <a:buChar char="▪"/>
              <a:defRPr sz="20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dt" idx="10"/>
          </p:nvPr>
        </p:nvSpPr>
        <p:spPr>
          <a:xfrm>
            <a:off x="809625" y="6373812"/>
            <a:ext cx="1904999" cy="4572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400">
                <a:solidFill>
                  <a:srgbClr val="000000"/>
                </a:solidFill>
                <a:latin typeface="Verdana"/>
                <a:ea typeface="Verdana"/>
                <a:cs typeface="Verdana"/>
                <a:sym typeface="Verdana"/>
              </a:defRPr>
            </a:lvl1pPr>
            <a:lvl2pPr marL="457200" marR="0" lvl="1"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2pPr>
            <a:lvl3pPr marL="914400" marR="0" lvl="2"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3pPr>
            <a:lvl4pPr marL="1371600" marR="0" lvl="3"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4pPr>
            <a:lvl5pPr marL="1828800" marR="0" lvl="4"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5pPr>
            <a:lvl6pPr marL="2286000" marR="0" lvl="5" indent="0" algn="l" rtl="0">
              <a:spcBef>
                <a:spcPts val="0"/>
              </a:spcBef>
              <a:buNone/>
              <a:defRPr sz="2400" b="0" i="0" u="none" strike="noStrike" cap="none">
                <a:solidFill>
                  <a:schemeClr val="dk1"/>
                </a:solidFill>
                <a:latin typeface="Quattrocento"/>
                <a:ea typeface="Quattrocento"/>
                <a:cs typeface="Quattrocento"/>
                <a:sym typeface="Quattrocento"/>
              </a:defRPr>
            </a:lvl6pPr>
            <a:lvl7pPr marL="2743200" marR="0" lvl="6" indent="0" algn="l" rtl="0">
              <a:spcBef>
                <a:spcPts val="0"/>
              </a:spcBef>
              <a:buNone/>
              <a:defRPr sz="2400" b="0" i="0" u="none" strike="noStrike" cap="none">
                <a:solidFill>
                  <a:schemeClr val="dk1"/>
                </a:solidFill>
                <a:latin typeface="Quattrocento"/>
                <a:ea typeface="Quattrocento"/>
                <a:cs typeface="Quattrocento"/>
                <a:sym typeface="Quattrocento"/>
              </a:defRPr>
            </a:lvl7pPr>
            <a:lvl8pPr marL="3200400" marR="0" lvl="7" indent="0" algn="l" rtl="0">
              <a:spcBef>
                <a:spcPts val="0"/>
              </a:spcBef>
              <a:buNone/>
              <a:defRPr sz="2400" b="0" i="0" u="none" strike="noStrike" cap="none">
                <a:solidFill>
                  <a:schemeClr val="dk1"/>
                </a:solidFill>
                <a:latin typeface="Quattrocento"/>
                <a:ea typeface="Quattrocento"/>
                <a:cs typeface="Quattrocento"/>
                <a:sym typeface="Quattrocento"/>
              </a:defRPr>
            </a:lvl8pPr>
            <a:lvl9pPr marL="3657600" marR="0" lvl="8" indent="0" algn="l" rtl="0">
              <a:spcBef>
                <a:spcPts val="0"/>
              </a:spcBef>
              <a:buNone/>
              <a:defRPr sz="2400" b="0" i="0" u="none" strike="noStrike" cap="none">
                <a:solidFill>
                  <a:schemeClr val="dk1"/>
                </a:solidFill>
                <a:latin typeface="Quattrocento"/>
                <a:ea typeface="Quattrocento"/>
                <a:cs typeface="Quattrocento"/>
                <a:sym typeface="Quattrocento"/>
              </a:defRPr>
            </a:lvl9pPr>
          </a:lstStyle>
          <a:p>
            <a:endParaRPr/>
          </a:p>
        </p:txBody>
      </p:sp>
      <p:sp>
        <p:nvSpPr>
          <p:cNvPr id="84" name="Shape 84"/>
          <p:cNvSpPr txBox="1">
            <a:spLocks noGrp="1"/>
          </p:cNvSpPr>
          <p:nvPr>
            <p:ph type="ftr" idx="11"/>
          </p:nvPr>
        </p:nvSpPr>
        <p:spPr>
          <a:xfrm>
            <a:off x="3132138" y="6376987"/>
            <a:ext cx="3086099" cy="457200"/>
          </a:xfrm>
          <a:prstGeom prst="rect">
            <a:avLst/>
          </a:prstGeom>
          <a:noFill/>
          <a:ln>
            <a:noFill/>
          </a:ln>
        </p:spPr>
        <p:txBody>
          <a:bodyPr lIns="91425" tIns="91425" rIns="91425" bIns="91425" anchor="b" anchorCtr="0"/>
          <a:lstStyle>
            <a:lvl1pPr marL="0" marR="0" lvl="0" indent="0" algn="ctr" rtl="0">
              <a:spcBef>
                <a:spcPts val="0"/>
              </a:spcBef>
              <a:spcAft>
                <a:spcPts val="0"/>
              </a:spcAft>
              <a:buNone/>
              <a:defRPr sz="1400">
                <a:solidFill>
                  <a:srgbClr val="000000"/>
                </a:solidFill>
                <a:latin typeface="Verdana"/>
                <a:ea typeface="Verdana"/>
                <a:cs typeface="Verdana"/>
                <a:sym typeface="Verdana"/>
              </a:defRPr>
            </a:lvl1pPr>
            <a:lvl2pPr marL="457200" marR="0" lvl="1"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2pPr>
            <a:lvl3pPr marL="914400" marR="0" lvl="2"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3pPr>
            <a:lvl4pPr marL="1371600" marR="0" lvl="3"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4pPr>
            <a:lvl5pPr marL="1828800" marR="0" lvl="4"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5pPr>
            <a:lvl6pPr marL="2286000" marR="0" lvl="5" indent="0" algn="l" rtl="0">
              <a:spcBef>
                <a:spcPts val="0"/>
              </a:spcBef>
              <a:buNone/>
              <a:defRPr sz="2400" b="0" i="0" u="none" strike="noStrike" cap="none">
                <a:solidFill>
                  <a:schemeClr val="dk1"/>
                </a:solidFill>
                <a:latin typeface="Quattrocento"/>
                <a:ea typeface="Quattrocento"/>
                <a:cs typeface="Quattrocento"/>
                <a:sym typeface="Quattrocento"/>
              </a:defRPr>
            </a:lvl6pPr>
            <a:lvl7pPr marL="2743200" marR="0" lvl="6" indent="0" algn="l" rtl="0">
              <a:spcBef>
                <a:spcPts val="0"/>
              </a:spcBef>
              <a:buNone/>
              <a:defRPr sz="2400" b="0" i="0" u="none" strike="noStrike" cap="none">
                <a:solidFill>
                  <a:schemeClr val="dk1"/>
                </a:solidFill>
                <a:latin typeface="Quattrocento"/>
                <a:ea typeface="Quattrocento"/>
                <a:cs typeface="Quattrocento"/>
                <a:sym typeface="Quattrocento"/>
              </a:defRPr>
            </a:lvl7pPr>
            <a:lvl8pPr marL="3200400" marR="0" lvl="7" indent="0" algn="l" rtl="0">
              <a:spcBef>
                <a:spcPts val="0"/>
              </a:spcBef>
              <a:buNone/>
              <a:defRPr sz="2400" b="0" i="0" u="none" strike="noStrike" cap="none">
                <a:solidFill>
                  <a:schemeClr val="dk1"/>
                </a:solidFill>
                <a:latin typeface="Quattrocento"/>
                <a:ea typeface="Quattrocento"/>
                <a:cs typeface="Quattrocento"/>
                <a:sym typeface="Quattrocento"/>
              </a:defRPr>
            </a:lvl8pPr>
            <a:lvl9pPr marL="3657600" marR="0" lvl="8" indent="0" algn="l" rtl="0">
              <a:spcBef>
                <a:spcPts val="0"/>
              </a:spcBef>
              <a:buNone/>
              <a:defRPr sz="2400" b="0" i="0" u="none" strike="noStrike" cap="none">
                <a:solidFill>
                  <a:schemeClr val="dk1"/>
                </a:solidFill>
                <a:latin typeface="Quattrocento"/>
                <a:ea typeface="Quattrocento"/>
                <a:cs typeface="Quattrocento"/>
                <a:sym typeface="Quattrocento"/>
              </a:defRPr>
            </a:lvl9pPr>
          </a:lstStyle>
          <a:p>
            <a:endParaRPr/>
          </a:p>
        </p:txBody>
      </p:sp>
      <p:sp>
        <p:nvSpPr>
          <p:cNvPr id="85" name="Shape 85"/>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Calibri"/>
                <a:ea typeface="Calibri"/>
                <a:cs typeface="Calibri"/>
                <a:sym typeface="Calibri"/>
              </a:rPr>
              <a:t>‹#›</a:t>
            </a:fld>
            <a:endParaRPr lang="en-US" sz="1200">
              <a:solidFill>
                <a:srgbClr val="000000"/>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body" idx="1"/>
          </p:nvPr>
        </p:nvSpPr>
        <p:spPr>
          <a:xfrm>
            <a:off x="381000" y="1600200"/>
            <a:ext cx="8386763" cy="4190999"/>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rgbClr val="000000"/>
              </a:buClr>
              <a:buSzPct val="100000"/>
              <a:buFont typeface="Arimo"/>
              <a:buChar char="•"/>
              <a:defRPr sz="2800" b="0" i="0" u="none" strike="noStrike" cap="none">
                <a:solidFill>
                  <a:srgbClr val="000000"/>
                </a:solidFill>
                <a:latin typeface="Arimo"/>
                <a:ea typeface="Arimo"/>
                <a:cs typeface="Arimo"/>
                <a:sym typeface="Arimo"/>
              </a:defRPr>
            </a:lvl1pPr>
            <a:lvl2pPr marL="742950" marR="0" lvl="1" indent="-158750" algn="l" rtl="0">
              <a:spcBef>
                <a:spcPts val="400"/>
              </a:spcBef>
              <a:spcAft>
                <a:spcPts val="0"/>
              </a:spcAft>
              <a:buClr>
                <a:srgbClr val="000000"/>
              </a:buClr>
              <a:buSzPct val="100000"/>
              <a:buFont typeface="Arimo"/>
              <a:buChar char="•"/>
              <a:defRPr sz="2000" b="0" i="0" u="none" strike="noStrike" cap="none">
                <a:solidFill>
                  <a:srgbClr val="000000"/>
                </a:solidFill>
                <a:latin typeface="Arimo"/>
                <a:ea typeface="Arimo"/>
                <a:cs typeface="Arimo"/>
                <a:sym typeface="Arimo"/>
              </a:defRPr>
            </a:lvl2pPr>
            <a:lvl3pPr marL="1085850" marR="0" lvl="2" indent="-135889" algn="l" rtl="0">
              <a:spcBef>
                <a:spcPts val="480"/>
              </a:spcBef>
              <a:spcAft>
                <a:spcPts val="0"/>
              </a:spcAft>
              <a:buClr>
                <a:schemeClr val="accent2"/>
              </a:buClr>
              <a:buSzPct val="65000"/>
              <a:buFont typeface="Noto Sans Symbols"/>
              <a:buChar char="●"/>
              <a:defRPr sz="2400" b="0" i="0" u="none" strike="noStrike" cap="none">
                <a:solidFill>
                  <a:schemeClr val="dk1"/>
                </a:solidFill>
                <a:latin typeface="Calibri"/>
                <a:ea typeface="Calibri"/>
                <a:cs typeface="Calibri"/>
                <a:sym typeface="Calibri"/>
              </a:defRPr>
            </a:lvl3pPr>
            <a:lvl4pPr marL="1428750" marR="0" lvl="3" indent="-127000" algn="l" rtl="0">
              <a:spcBef>
                <a:spcPts val="400"/>
              </a:spcBef>
              <a:spcAft>
                <a:spcPts val="0"/>
              </a:spcAft>
              <a:buClr>
                <a:schemeClr val="accent2"/>
              </a:buClr>
              <a:buSzPct val="85000"/>
              <a:buFont typeface="Noto Sans Symbols"/>
              <a:buChar char="•"/>
              <a:defRPr sz="2000" b="0" i="0" u="none" strike="noStrike" cap="none">
                <a:solidFill>
                  <a:schemeClr val="dk1"/>
                </a:solidFill>
                <a:latin typeface="Calibri"/>
                <a:ea typeface="Calibri"/>
                <a:cs typeface="Calibri"/>
                <a:sym typeface="Calibri"/>
              </a:defRPr>
            </a:lvl4pPr>
            <a:lvl5pPr marL="1771650" marR="0" lvl="4" indent="-133350" algn="l" rtl="0">
              <a:spcBef>
                <a:spcPts val="400"/>
              </a:spcBef>
              <a:spcAft>
                <a:spcPts val="0"/>
              </a:spcAft>
              <a:buClr>
                <a:schemeClr val="accent2"/>
              </a:buClr>
              <a:buSzPct val="80000"/>
              <a:buFont typeface="Noto Sans Symbols"/>
              <a:buChar char="▪"/>
              <a:defRPr sz="2000" b="0" i="0" u="none" strike="noStrike" cap="none">
                <a:solidFill>
                  <a:schemeClr val="dk1"/>
                </a:solidFill>
                <a:latin typeface="Calibri"/>
                <a:ea typeface="Calibri"/>
                <a:cs typeface="Calibri"/>
                <a:sym typeface="Calibri"/>
              </a:defRPr>
            </a:lvl5pPr>
            <a:lvl6pPr marL="2228850" marR="0" lvl="5" indent="-133350" algn="l" rtl="0">
              <a:spcBef>
                <a:spcPts val="400"/>
              </a:spcBef>
              <a:spcAft>
                <a:spcPts val="0"/>
              </a:spcAft>
              <a:buClr>
                <a:schemeClr val="accent2"/>
              </a:buClr>
              <a:buSzPct val="80000"/>
              <a:buFont typeface="Noto Sans Symbols"/>
              <a:buChar char="▪"/>
              <a:defRPr sz="2000" b="0" i="0" u="none" strike="noStrike" cap="none">
                <a:solidFill>
                  <a:schemeClr val="dk1"/>
                </a:solidFill>
                <a:latin typeface="Calibri"/>
                <a:ea typeface="Calibri"/>
                <a:cs typeface="Calibri"/>
                <a:sym typeface="Calibri"/>
              </a:defRPr>
            </a:lvl6pPr>
            <a:lvl7pPr marL="2686050" marR="0" lvl="6" indent="-133350" algn="l" rtl="0">
              <a:spcBef>
                <a:spcPts val="400"/>
              </a:spcBef>
              <a:spcAft>
                <a:spcPts val="0"/>
              </a:spcAft>
              <a:buClr>
                <a:schemeClr val="accent2"/>
              </a:buClr>
              <a:buSzPct val="80000"/>
              <a:buFont typeface="Noto Sans Symbols"/>
              <a:buChar char="▪"/>
              <a:defRPr sz="2000" b="0" i="0" u="none" strike="noStrike" cap="none">
                <a:solidFill>
                  <a:schemeClr val="dk1"/>
                </a:solidFill>
                <a:latin typeface="Calibri"/>
                <a:ea typeface="Calibri"/>
                <a:cs typeface="Calibri"/>
                <a:sym typeface="Calibri"/>
              </a:defRPr>
            </a:lvl7pPr>
            <a:lvl8pPr marL="3143250" marR="0" lvl="7" indent="-133350" algn="l" rtl="0">
              <a:spcBef>
                <a:spcPts val="400"/>
              </a:spcBef>
              <a:spcAft>
                <a:spcPts val="0"/>
              </a:spcAft>
              <a:buClr>
                <a:schemeClr val="accent2"/>
              </a:buClr>
              <a:buSzPct val="80000"/>
              <a:buFont typeface="Noto Sans Symbols"/>
              <a:buChar char="▪"/>
              <a:defRPr sz="2000" b="0" i="0" u="none" strike="noStrike" cap="none">
                <a:solidFill>
                  <a:schemeClr val="dk1"/>
                </a:solidFill>
                <a:latin typeface="Calibri"/>
                <a:ea typeface="Calibri"/>
                <a:cs typeface="Calibri"/>
                <a:sym typeface="Calibri"/>
              </a:defRPr>
            </a:lvl8pPr>
            <a:lvl9pPr marL="3600450" marR="0" lvl="8" indent="-133350" algn="l" rtl="0">
              <a:spcBef>
                <a:spcPts val="400"/>
              </a:spcBef>
              <a:spcAft>
                <a:spcPts val="0"/>
              </a:spcAft>
              <a:buClr>
                <a:schemeClr val="accent2"/>
              </a:buClr>
              <a:buSzPct val="80000"/>
              <a:buFont typeface="Noto Sans Symbols"/>
              <a:buChar char="▪"/>
              <a:defRPr sz="2000" b="0" i="0" u="none" strike="noStrike" cap="none">
                <a:solidFill>
                  <a:schemeClr val="dk1"/>
                </a:solidFill>
                <a:latin typeface="Calibri"/>
                <a:ea typeface="Calibri"/>
                <a:cs typeface="Calibri"/>
                <a:sym typeface="Calibri"/>
              </a:defRPr>
            </a:lvl9pPr>
          </a:lstStyle>
          <a:p>
            <a:endParaRPr/>
          </a:p>
        </p:txBody>
      </p:sp>
      <p:sp>
        <p:nvSpPr>
          <p:cNvPr id="11" name="Shape 11"/>
          <p:cNvSpPr txBox="1">
            <a:spLocks noGrp="1"/>
          </p:cNvSpPr>
          <p:nvPr>
            <p:ph type="dt" idx="10"/>
          </p:nvPr>
        </p:nvSpPr>
        <p:spPr>
          <a:xfrm>
            <a:off x="809625" y="6373812"/>
            <a:ext cx="1904999" cy="4572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400" b="0" i="0" u="none" strike="noStrike" cap="none">
                <a:solidFill>
                  <a:srgbClr val="000000"/>
                </a:solidFill>
                <a:latin typeface="Verdana"/>
                <a:ea typeface="Verdana"/>
                <a:cs typeface="Verdana"/>
                <a:sym typeface="Verdana"/>
              </a:defRPr>
            </a:lvl1pPr>
            <a:lvl2pPr marL="457200" marR="0" lvl="1"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2pPr>
            <a:lvl3pPr marL="914400" marR="0" lvl="2"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3pPr>
            <a:lvl4pPr marL="1371600" marR="0" lvl="3"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4pPr>
            <a:lvl5pPr marL="1828800" marR="0" lvl="4"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5pPr>
            <a:lvl6pPr marL="2286000" marR="0" lvl="5" indent="0" algn="l" rtl="0">
              <a:spcBef>
                <a:spcPts val="0"/>
              </a:spcBef>
              <a:buNone/>
              <a:defRPr sz="2400" b="0" i="0" u="none" strike="noStrike" cap="none">
                <a:solidFill>
                  <a:schemeClr val="dk1"/>
                </a:solidFill>
                <a:latin typeface="Quattrocento"/>
                <a:ea typeface="Quattrocento"/>
                <a:cs typeface="Quattrocento"/>
                <a:sym typeface="Quattrocento"/>
              </a:defRPr>
            </a:lvl6pPr>
            <a:lvl7pPr marL="2743200" marR="0" lvl="6" indent="0" algn="l" rtl="0">
              <a:spcBef>
                <a:spcPts val="0"/>
              </a:spcBef>
              <a:buNone/>
              <a:defRPr sz="2400" b="0" i="0" u="none" strike="noStrike" cap="none">
                <a:solidFill>
                  <a:schemeClr val="dk1"/>
                </a:solidFill>
                <a:latin typeface="Quattrocento"/>
                <a:ea typeface="Quattrocento"/>
                <a:cs typeface="Quattrocento"/>
                <a:sym typeface="Quattrocento"/>
              </a:defRPr>
            </a:lvl7pPr>
            <a:lvl8pPr marL="3200400" marR="0" lvl="7" indent="0" algn="l" rtl="0">
              <a:spcBef>
                <a:spcPts val="0"/>
              </a:spcBef>
              <a:buNone/>
              <a:defRPr sz="2400" b="0" i="0" u="none" strike="noStrike" cap="none">
                <a:solidFill>
                  <a:schemeClr val="dk1"/>
                </a:solidFill>
                <a:latin typeface="Quattrocento"/>
                <a:ea typeface="Quattrocento"/>
                <a:cs typeface="Quattrocento"/>
                <a:sym typeface="Quattrocento"/>
              </a:defRPr>
            </a:lvl8pPr>
            <a:lvl9pPr marL="3657600" marR="0" lvl="8" indent="0" algn="l" rtl="0">
              <a:spcBef>
                <a:spcPts val="0"/>
              </a:spcBef>
              <a:buNone/>
              <a:defRPr sz="2400" b="0" i="0" u="none" strike="noStrike" cap="none">
                <a:solidFill>
                  <a:schemeClr val="dk1"/>
                </a:solidFill>
                <a:latin typeface="Quattrocento"/>
                <a:ea typeface="Quattrocento"/>
                <a:cs typeface="Quattrocento"/>
                <a:sym typeface="Quattrocento"/>
              </a:defRPr>
            </a:lvl9pPr>
          </a:lstStyle>
          <a:p>
            <a:endParaRPr/>
          </a:p>
        </p:txBody>
      </p:sp>
      <p:sp>
        <p:nvSpPr>
          <p:cNvPr id="12" name="Shape 12"/>
          <p:cNvSpPr txBox="1">
            <a:spLocks noGrp="1"/>
          </p:cNvSpPr>
          <p:nvPr>
            <p:ph type="ftr" idx="11"/>
          </p:nvPr>
        </p:nvSpPr>
        <p:spPr>
          <a:xfrm>
            <a:off x="3132138" y="6376987"/>
            <a:ext cx="3086099" cy="457200"/>
          </a:xfrm>
          <a:prstGeom prst="rect">
            <a:avLst/>
          </a:prstGeom>
          <a:noFill/>
          <a:ln>
            <a:noFill/>
          </a:ln>
        </p:spPr>
        <p:txBody>
          <a:bodyPr lIns="91425" tIns="91425" rIns="91425" bIns="91425" anchor="b" anchorCtr="0"/>
          <a:lstStyle>
            <a:lvl1pPr marL="0" marR="0" lvl="0" indent="0" algn="ctr" rtl="0">
              <a:spcBef>
                <a:spcPts val="0"/>
              </a:spcBef>
              <a:spcAft>
                <a:spcPts val="0"/>
              </a:spcAft>
              <a:buNone/>
              <a:defRPr sz="1400" b="0" i="0" u="none" strike="noStrike" cap="none">
                <a:solidFill>
                  <a:srgbClr val="000000"/>
                </a:solidFill>
                <a:latin typeface="Verdana"/>
                <a:ea typeface="Verdana"/>
                <a:cs typeface="Verdana"/>
                <a:sym typeface="Verdana"/>
              </a:defRPr>
            </a:lvl1pPr>
            <a:lvl2pPr marL="457200" marR="0" lvl="1"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2pPr>
            <a:lvl3pPr marL="914400" marR="0" lvl="2"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3pPr>
            <a:lvl4pPr marL="1371600" marR="0" lvl="3"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4pPr>
            <a:lvl5pPr marL="1828800" marR="0" lvl="4" indent="0" algn="r" rtl="0">
              <a:spcBef>
                <a:spcPts val="0"/>
              </a:spcBef>
              <a:spcAft>
                <a:spcPts val="0"/>
              </a:spcAft>
              <a:buNone/>
              <a:defRPr sz="2400" b="0" i="0" u="none" strike="noStrike" cap="none">
                <a:solidFill>
                  <a:schemeClr val="dk1"/>
                </a:solidFill>
                <a:latin typeface="Quattrocento"/>
                <a:ea typeface="Quattrocento"/>
                <a:cs typeface="Quattrocento"/>
                <a:sym typeface="Quattrocento"/>
              </a:defRPr>
            </a:lvl5pPr>
            <a:lvl6pPr marL="2286000" marR="0" lvl="5" indent="0" algn="l" rtl="0">
              <a:spcBef>
                <a:spcPts val="0"/>
              </a:spcBef>
              <a:buNone/>
              <a:defRPr sz="2400" b="0" i="0" u="none" strike="noStrike" cap="none">
                <a:solidFill>
                  <a:schemeClr val="dk1"/>
                </a:solidFill>
                <a:latin typeface="Quattrocento"/>
                <a:ea typeface="Quattrocento"/>
                <a:cs typeface="Quattrocento"/>
                <a:sym typeface="Quattrocento"/>
              </a:defRPr>
            </a:lvl6pPr>
            <a:lvl7pPr marL="2743200" marR="0" lvl="6" indent="0" algn="l" rtl="0">
              <a:spcBef>
                <a:spcPts val="0"/>
              </a:spcBef>
              <a:buNone/>
              <a:defRPr sz="2400" b="0" i="0" u="none" strike="noStrike" cap="none">
                <a:solidFill>
                  <a:schemeClr val="dk1"/>
                </a:solidFill>
                <a:latin typeface="Quattrocento"/>
                <a:ea typeface="Quattrocento"/>
                <a:cs typeface="Quattrocento"/>
                <a:sym typeface="Quattrocento"/>
              </a:defRPr>
            </a:lvl7pPr>
            <a:lvl8pPr marL="3200400" marR="0" lvl="7" indent="0" algn="l" rtl="0">
              <a:spcBef>
                <a:spcPts val="0"/>
              </a:spcBef>
              <a:buNone/>
              <a:defRPr sz="2400" b="0" i="0" u="none" strike="noStrike" cap="none">
                <a:solidFill>
                  <a:schemeClr val="dk1"/>
                </a:solidFill>
                <a:latin typeface="Quattrocento"/>
                <a:ea typeface="Quattrocento"/>
                <a:cs typeface="Quattrocento"/>
                <a:sym typeface="Quattrocento"/>
              </a:defRPr>
            </a:lvl8pPr>
            <a:lvl9pPr marL="3657600" marR="0" lvl="8" indent="0" algn="l" rtl="0">
              <a:spcBef>
                <a:spcPts val="0"/>
              </a:spcBef>
              <a:buNone/>
              <a:defRPr sz="2400" b="0" i="0" u="none" strike="noStrike" cap="none">
                <a:solidFill>
                  <a:schemeClr val="dk1"/>
                </a:solidFill>
                <a:latin typeface="Quattrocento"/>
                <a:ea typeface="Quattrocento"/>
                <a:cs typeface="Quattrocento"/>
                <a:sym typeface="Quattrocento"/>
              </a:defRPr>
            </a:lvl9pPr>
          </a:lstStyle>
          <a:p>
            <a:endParaRPr/>
          </a:p>
        </p:txBody>
      </p:sp>
      <p:sp>
        <p:nvSpPr>
          <p:cNvPr id="13" name="Shape 13"/>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000000"/>
                </a:solidFill>
                <a:latin typeface="Calibri"/>
                <a:ea typeface="Calibri"/>
                <a:cs typeface="Calibri"/>
                <a:sym typeface="Calibri"/>
              </a:rPr>
              <a:t>‹#›</a:t>
            </a:fld>
            <a:endParaRPr lang="en-US" sz="1200" b="0" i="0" u="none" strike="noStrike" cap="none">
              <a:solidFill>
                <a:srgbClr val="000000"/>
              </a:solidFill>
              <a:latin typeface="Calibri"/>
              <a:ea typeface="Calibri"/>
              <a:cs typeface="Calibri"/>
              <a:sym typeface="Calibri"/>
            </a:endParaRPr>
          </a:p>
        </p:txBody>
      </p:sp>
      <p:sp>
        <p:nvSpPr>
          <p:cNvPr id="14" name="Shape 14"/>
          <p:cNvSpPr txBox="1">
            <a:spLocks noGrp="1"/>
          </p:cNvSpPr>
          <p:nvPr>
            <p:ph type="title"/>
          </p:nvPr>
        </p:nvSpPr>
        <p:spPr>
          <a:xfrm>
            <a:off x="2057400" y="228600"/>
            <a:ext cx="6781800" cy="838199"/>
          </a:xfrm>
          <a:prstGeom prst="rect">
            <a:avLst/>
          </a:prstGeom>
          <a:noFill/>
          <a:ln>
            <a:noFill/>
          </a:ln>
        </p:spPr>
        <p:txBody>
          <a:bodyPr lIns="91425" tIns="91425" rIns="91425" bIns="91425" anchor="ctr" anchorCtr="0"/>
          <a:lstStyle>
            <a:lvl1pPr marL="0" marR="0" lvl="0"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1pPr>
            <a:lvl2pPr marL="0" marR="0" lvl="1"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2pPr>
            <a:lvl3pPr marL="0" marR="0" lvl="2"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3pPr>
            <a:lvl4pPr marL="0" marR="0" lvl="3"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4pPr>
            <a:lvl5pPr marL="0" marR="0" lvl="4"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5pPr>
            <a:lvl6pPr marL="457200" marR="0" lvl="5"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6pPr>
            <a:lvl7pPr marL="914400" marR="0" lvl="6"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7pPr>
            <a:lvl8pPr marL="1371600" marR="0" lvl="7"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8pPr>
            <a:lvl9pPr marL="1828800" marR="0" lvl="8" indent="0" algn="l" rtl="0">
              <a:lnSpc>
                <a:spcPct val="85000"/>
              </a:lnSpc>
              <a:spcBef>
                <a:spcPts val="0"/>
              </a:spcBef>
              <a:spcAft>
                <a:spcPts val="0"/>
              </a:spcAft>
              <a:buNone/>
              <a:defRPr sz="2800" b="1" i="0" u="none" strike="noStrike" cap="none">
                <a:solidFill>
                  <a:srgbClr val="000000"/>
                </a:solidFill>
                <a:latin typeface="Arimo"/>
                <a:ea typeface="Arimo"/>
                <a:cs typeface="Arimo"/>
                <a:sym typeface="Arimo"/>
              </a:defRPr>
            </a:lvl9pPr>
          </a:lstStyle>
          <a:p>
            <a:endParaRPr/>
          </a:p>
        </p:txBody>
      </p:sp>
      <p:sp>
        <p:nvSpPr>
          <p:cNvPr id="15" name="Shape 15"/>
          <p:cNvSpPr txBox="1"/>
          <p:nvPr/>
        </p:nvSpPr>
        <p:spPr>
          <a:xfrm>
            <a:off x="228600" y="381000"/>
            <a:ext cx="2362200"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b="0" i="0" u="none" strike="noStrike" cap="none">
              <a:solidFill>
                <a:schemeClr val="dk1"/>
              </a:solidFill>
              <a:latin typeface="Times New Roman"/>
              <a:ea typeface="Times New Roman"/>
              <a:cs typeface="Times New Roman"/>
              <a:sym typeface="Times New Roman"/>
            </a:endParaRPr>
          </a:p>
        </p:txBody>
      </p:sp>
      <p:sp>
        <p:nvSpPr>
          <p:cNvPr id="16" name="Shape 16"/>
          <p:cNvSpPr/>
          <p:nvPr/>
        </p:nvSpPr>
        <p:spPr>
          <a:xfrm>
            <a:off x="4033837" y="2719388"/>
            <a:ext cx="9144000" cy="0"/>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cxnSp>
        <p:nvCxnSpPr>
          <p:cNvPr id="17" name="Shape 17"/>
          <p:cNvCxnSpPr/>
          <p:nvPr/>
        </p:nvCxnSpPr>
        <p:spPr>
          <a:xfrm>
            <a:off x="457200" y="1143000"/>
            <a:ext cx="8229600" cy="0"/>
          </a:xfrm>
          <a:prstGeom prst="straightConnector1">
            <a:avLst/>
          </a:prstGeom>
          <a:noFill/>
          <a:ln w="57150" cap="flat" cmpd="sng">
            <a:solidFill>
              <a:srgbClr val="007DC3"/>
            </a:solidFill>
            <a:prstDash val="solid"/>
            <a:round/>
            <a:headEnd type="none" w="med" len="med"/>
            <a:tailEnd type="none" w="med" len="med"/>
          </a:ln>
        </p:spPr>
      </p:cxnSp>
      <p:pic>
        <p:nvPicPr>
          <p:cNvPr id="18" name="Shape 18" descr="SFWPS-Logo-Vert-4c"/>
          <p:cNvPicPr preferRelativeResize="0"/>
          <p:nvPr/>
        </p:nvPicPr>
        <p:blipFill rotWithShape="1">
          <a:blip r:embed="rId12">
            <a:alphaModFix/>
          </a:blip>
          <a:srcRect/>
          <a:stretch/>
        </p:blipFill>
        <p:spPr>
          <a:xfrm>
            <a:off x="457200" y="273050"/>
            <a:ext cx="1362075" cy="8032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sfwater.org/modules/showdocument.aspx?documentid=8220"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gif"/></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37.jpg"/><Relationship Id="rId4" Type="http://schemas.openxmlformats.org/officeDocument/2006/relationships/image" Target="../media/image36.jp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mailto:acleave@sfwater.org"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9.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1"/>
        <p:cNvGrpSpPr/>
        <p:nvPr/>
      </p:nvGrpSpPr>
      <p:grpSpPr>
        <a:xfrm>
          <a:off x="0" y="0"/>
          <a:ext cx="0" cy="0"/>
          <a:chOff x="0" y="0"/>
          <a:chExt cx="0" cy="0"/>
        </a:xfrm>
      </p:grpSpPr>
      <p:sp>
        <p:nvSpPr>
          <p:cNvPr id="172" name="Shape 172"/>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Calibri"/>
                <a:ea typeface="Calibri"/>
                <a:cs typeface="Calibri"/>
                <a:sym typeface="Calibri"/>
              </a:rPr>
              <a:t>1</a:t>
            </a:fld>
            <a:endParaRPr lang="en-US" sz="1200">
              <a:solidFill>
                <a:srgbClr val="000000"/>
              </a:solidFill>
              <a:latin typeface="Calibri"/>
              <a:ea typeface="Calibri"/>
              <a:cs typeface="Calibri"/>
              <a:sym typeface="Calibri"/>
            </a:endParaRPr>
          </a:p>
        </p:txBody>
      </p:sp>
      <p:sp>
        <p:nvSpPr>
          <p:cNvPr id="173" name="Shape 173"/>
          <p:cNvSpPr txBox="1"/>
          <p:nvPr/>
        </p:nvSpPr>
        <p:spPr>
          <a:xfrm>
            <a:off x="533400" y="242620"/>
            <a:ext cx="8382001" cy="752653"/>
          </a:xfrm>
          <a:prstGeom prst="rect">
            <a:avLst/>
          </a:prstGeom>
          <a:solidFill>
            <a:schemeClr val="lt1">
              <a:alpha val="26666"/>
            </a:schemeClr>
          </a:solidFill>
          <a:ln>
            <a:noFill/>
          </a:ln>
        </p:spPr>
        <p:txBody>
          <a:bodyPr lIns="91425" tIns="45700" rIns="91425" bIns="45700" anchor="t" anchorCtr="0">
            <a:noAutofit/>
          </a:bodyPr>
          <a:lstStyle/>
          <a:p>
            <a:pPr marL="0" marR="0" lvl="0" indent="0" algn="ctr" rtl="0">
              <a:lnSpc>
                <a:spcPct val="85000"/>
              </a:lnSpc>
              <a:spcBef>
                <a:spcPts val="0"/>
              </a:spcBef>
              <a:spcAft>
                <a:spcPts val="0"/>
              </a:spcAft>
              <a:buSzPct val="25000"/>
              <a:buNone/>
            </a:pPr>
            <a:r>
              <a:rPr lang="en-US" sz="2800" b="1" dirty="0">
                <a:solidFill>
                  <a:srgbClr val="0066CC"/>
                </a:solidFill>
                <a:latin typeface="Arimo"/>
                <a:ea typeface="Arimo"/>
                <a:cs typeface="Arimo"/>
                <a:sym typeface="Arimo"/>
              </a:rPr>
              <a:t>Creating an Effective Mobile</a:t>
            </a:r>
          </a:p>
          <a:p>
            <a:pPr marL="0" marR="0" lvl="0" indent="0" algn="ctr" rtl="0">
              <a:lnSpc>
                <a:spcPct val="85000"/>
              </a:lnSpc>
              <a:spcBef>
                <a:spcPts val="0"/>
              </a:spcBef>
              <a:spcAft>
                <a:spcPts val="0"/>
              </a:spcAft>
              <a:buSzPct val="25000"/>
              <a:buNone/>
            </a:pPr>
            <a:r>
              <a:rPr lang="en-US" sz="2800" b="1" dirty="0">
                <a:solidFill>
                  <a:srgbClr val="0066CC"/>
                </a:solidFill>
                <a:latin typeface="Arimo"/>
                <a:ea typeface="Arimo"/>
                <a:cs typeface="Arimo"/>
                <a:sym typeface="Arimo"/>
              </a:rPr>
              <a:t>Washer Program </a:t>
            </a:r>
          </a:p>
        </p:txBody>
      </p:sp>
      <p:pic>
        <p:nvPicPr>
          <p:cNvPr id="176" name="Shape 176"/>
          <p:cNvPicPr preferRelativeResize="0"/>
          <p:nvPr/>
        </p:nvPicPr>
        <p:blipFill rotWithShape="1">
          <a:blip r:embed="rId3">
            <a:alphaModFix/>
          </a:blip>
          <a:srcRect/>
          <a:stretch/>
        </p:blipFill>
        <p:spPr>
          <a:xfrm>
            <a:off x="1508768" y="1462310"/>
            <a:ext cx="6126463" cy="515307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10</a:t>
            </a:fld>
            <a:endParaRPr lang="en-US" sz="1200">
              <a:solidFill>
                <a:srgbClr val="000000"/>
              </a:solidFill>
              <a:latin typeface="Arial"/>
              <a:ea typeface="Arial"/>
              <a:cs typeface="Arial"/>
              <a:sym typeface="Arial"/>
            </a:endParaRPr>
          </a:p>
        </p:txBody>
      </p:sp>
      <p:sp>
        <p:nvSpPr>
          <p:cNvPr id="297" name="Shape 297"/>
          <p:cNvSpPr txBox="1">
            <a:spLocks noGrp="1"/>
          </p:cNvSpPr>
          <p:nvPr>
            <p:ph type="title"/>
          </p:nvPr>
        </p:nvSpPr>
        <p:spPr>
          <a:xfrm>
            <a:off x="1219201" y="228600"/>
            <a:ext cx="7772400" cy="838199"/>
          </a:xfrm>
          <a:prstGeom prst="rect">
            <a:avLst/>
          </a:prstGeom>
          <a:noFill/>
          <a:ln>
            <a:noFill/>
          </a:ln>
        </p:spPr>
        <p:txBody>
          <a:bodyPr lIns="91425" tIns="45700" rIns="91425" bIns="45700" anchor="ctr" anchorCtr="0">
            <a:noAutofit/>
          </a:bodyPr>
          <a:lstStyle/>
          <a:p>
            <a:pPr marL="400050" marR="0" lvl="1" indent="-6350" algn="ctr" rtl="0">
              <a:lnSpc>
                <a:spcPct val="85000"/>
              </a:lnSpc>
              <a:spcBef>
                <a:spcPts val="0"/>
              </a:spcBef>
              <a:spcAft>
                <a:spcPts val="0"/>
              </a:spcAft>
              <a:buSzPct val="25000"/>
              <a:buNone/>
            </a:pPr>
            <a:r>
              <a:rPr lang="en-US" sz="2800" b="1" i="0" u="none" strike="noStrike" cap="none" dirty="0">
                <a:solidFill>
                  <a:srgbClr val="92D050"/>
                </a:solidFill>
                <a:latin typeface="Arial"/>
                <a:ea typeface="Arial"/>
                <a:cs typeface="Arial"/>
                <a:sym typeface="Arial"/>
              </a:rPr>
              <a:t>Illicit Discharge Detection &amp; Elimination Dispatch</a:t>
            </a:r>
            <a:r>
              <a:rPr lang="en-US" dirty="0">
                <a:solidFill>
                  <a:srgbClr val="92D050"/>
                </a:solidFill>
                <a:latin typeface="Arial"/>
                <a:ea typeface="Arial"/>
                <a:cs typeface="Arial"/>
                <a:sym typeface="Arial"/>
              </a:rPr>
              <a:t> and S</a:t>
            </a:r>
            <a:r>
              <a:rPr lang="en-US" sz="2800" b="1" i="0" u="none" strike="noStrike" cap="none" dirty="0">
                <a:solidFill>
                  <a:srgbClr val="92D050"/>
                </a:solidFill>
                <a:latin typeface="Arial"/>
                <a:ea typeface="Arial"/>
                <a:cs typeface="Arial"/>
                <a:sym typeface="Arial"/>
              </a:rPr>
              <a:t>ervice </a:t>
            </a:r>
            <a:r>
              <a:rPr lang="en-US" dirty="0">
                <a:solidFill>
                  <a:srgbClr val="92D050"/>
                </a:solidFill>
                <a:latin typeface="Arial"/>
                <a:ea typeface="Arial"/>
                <a:cs typeface="Arial"/>
                <a:sym typeface="Arial"/>
              </a:rPr>
              <a:t>R</a:t>
            </a:r>
            <a:r>
              <a:rPr lang="en-US" sz="2800" b="1" i="0" u="none" strike="noStrike" cap="none" dirty="0">
                <a:solidFill>
                  <a:srgbClr val="92D050"/>
                </a:solidFill>
                <a:latin typeface="Arial"/>
                <a:ea typeface="Arial"/>
                <a:cs typeface="Arial"/>
                <a:sym typeface="Arial"/>
              </a:rPr>
              <a:t>equests</a:t>
            </a:r>
          </a:p>
        </p:txBody>
      </p:sp>
      <p:sp>
        <p:nvSpPr>
          <p:cNvPr id="298" name="Shape 298"/>
          <p:cNvSpPr txBox="1">
            <a:spLocks noGrp="1"/>
          </p:cNvSpPr>
          <p:nvPr>
            <p:ph type="body" idx="1"/>
          </p:nvPr>
        </p:nvSpPr>
        <p:spPr>
          <a:xfrm>
            <a:off x="381000" y="1371600"/>
            <a:ext cx="8386763" cy="5005387"/>
          </a:xfrm>
          <a:prstGeom prst="rect">
            <a:avLst/>
          </a:prstGeom>
          <a:noFill/>
          <a:ln>
            <a:noFill/>
          </a:ln>
        </p:spPr>
        <p:txBody>
          <a:bodyPr lIns="91425" tIns="45700" rIns="91425" bIns="45700" anchor="t" anchorCtr="0">
            <a:noAutofit/>
          </a:bodyPr>
          <a:lstStyle/>
          <a:p>
            <a:pPr marL="400050" marR="0" lvl="1" indent="-6350" algn="l" rtl="0">
              <a:spcBef>
                <a:spcPts val="0"/>
              </a:spcBef>
              <a:spcAft>
                <a:spcPts val="0"/>
              </a:spcAft>
              <a:buClr>
                <a:srgbClr val="000000"/>
              </a:buClr>
              <a:buSzPct val="25000"/>
              <a:buFont typeface="Arial"/>
              <a:buNone/>
            </a:pPr>
            <a:r>
              <a:rPr lang="en-US" sz="2400" b="0" i="0" u="none" strike="noStrike" cap="none" dirty="0">
                <a:solidFill>
                  <a:srgbClr val="0066CC"/>
                </a:solidFill>
                <a:latin typeface="Arial"/>
                <a:ea typeface="Arial"/>
                <a:cs typeface="Arial"/>
                <a:sym typeface="Arial"/>
              </a:rPr>
              <a:t>SFPUC </a:t>
            </a:r>
          </a:p>
          <a:p>
            <a:pPr marL="1085850" marR="0" lvl="2" indent="-349249" algn="l" rtl="0">
              <a:spcBef>
                <a:spcPts val="480"/>
              </a:spcBef>
              <a:spcAft>
                <a:spcPts val="0"/>
              </a:spcAft>
              <a:buClr>
                <a:schemeClr val="accent2"/>
              </a:buClr>
              <a:buSzPct val="65000"/>
              <a:buFont typeface="Courier New"/>
              <a:buChar char="o"/>
            </a:pPr>
            <a:r>
              <a:rPr lang="en-US" sz="2400" b="0" i="0" u="none" strike="noStrike" cap="none" dirty="0">
                <a:solidFill>
                  <a:srgbClr val="0066CC"/>
                </a:solidFill>
                <a:latin typeface="Arial"/>
                <a:ea typeface="Arial"/>
                <a:cs typeface="Arial"/>
                <a:sym typeface="Arial"/>
              </a:rPr>
              <a:t>Sewer Operations</a:t>
            </a:r>
          </a:p>
          <a:p>
            <a:pPr marL="1085850" marR="0" lvl="2" indent="-349249" algn="l" rtl="0">
              <a:spcBef>
                <a:spcPts val="480"/>
              </a:spcBef>
              <a:spcAft>
                <a:spcPts val="0"/>
              </a:spcAft>
              <a:buClr>
                <a:schemeClr val="accent2"/>
              </a:buClr>
              <a:buSzPct val="65000"/>
              <a:buFont typeface="Courier New"/>
              <a:buChar char="o"/>
            </a:pPr>
            <a:r>
              <a:rPr lang="en-US" sz="2400" b="0" i="0" u="none" strike="noStrike" cap="none" dirty="0">
                <a:solidFill>
                  <a:srgbClr val="0066CC"/>
                </a:solidFill>
                <a:latin typeface="Arial"/>
                <a:ea typeface="Arial"/>
                <a:cs typeface="Arial"/>
                <a:sym typeface="Arial"/>
              </a:rPr>
              <a:t>Water Conservation</a:t>
            </a:r>
          </a:p>
          <a:p>
            <a:pPr marL="393700" marR="0" lvl="1" indent="0" algn="l" rtl="0">
              <a:spcBef>
                <a:spcPts val="480"/>
              </a:spcBef>
              <a:spcAft>
                <a:spcPts val="0"/>
              </a:spcAft>
              <a:buClr>
                <a:srgbClr val="000000"/>
              </a:buClr>
              <a:buSzPct val="100000"/>
              <a:buNone/>
            </a:pPr>
            <a:r>
              <a:rPr lang="en-US" sz="2400" b="0" i="0" u="none" strike="noStrike" cap="none" dirty="0">
                <a:solidFill>
                  <a:srgbClr val="0066CC"/>
                </a:solidFill>
                <a:latin typeface="Arial"/>
                <a:ea typeface="Arial"/>
                <a:cs typeface="Arial"/>
                <a:sym typeface="Arial"/>
              </a:rPr>
              <a:t>Department of Public Works (DPW)</a:t>
            </a:r>
          </a:p>
          <a:p>
            <a:pPr marL="393700" marR="0" lvl="1" indent="0" algn="l" rtl="0">
              <a:spcBef>
                <a:spcPts val="480"/>
              </a:spcBef>
              <a:spcAft>
                <a:spcPts val="0"/>
              </a:spcAft>
              <a:buClr>
                <a:srgbClr val="000000"/>
              </a:buClr>
              <a:buSzPct val="100000"/>
              <a:buNone/>
            </a:pPr>
            <a:r>
              <a:rPr lang="en-US" sz="2400" b="0" i="0" u="none" strike="noStrike" cap="none" dirty="0">
                <a:solidFill>
                  <a:srgbClr val="0066CC"/>
                </a:solidFill>
                <a:latin typeface="Arial"/>
                <a:ea typeface="Arial"/>
                <a:cs typeface="Arial"/>
                <a:sym typeface="Arial"/>
              </a:rPr>
              <a:t>Department of Public Health</a:t>
            </a:r>
          </a:p>
          <a:p>
            <a:pPr marL="1085850" marR="0" lvl="2" indent="-349249" algn="l" rtl="0">
              <a:spcBef>
                <a:spcPts val="480"/>
              </a:spcBef>
              <a:spcAft>
                <a:spcPts val="0"/>
              </a:spcAft>
              <a:buClr>
                <a:schemeClr val="accent2"/>
              </a:buClr>
              <a:buSzPct val="65000"/>
              <a:buFont typeface="Courier New"/>
              <a:buChar char="o"/>
            </a:pPr>
            <a:r>
              <a:rPr lang="en-US" sz="2400" b="0" i="0" u="none" strike="noStrike" cap="none" dirty="0">
                <a:solidFill>
                  <a:srgbClr val="0066CC"/>
                </a:solidFill>
                <a:latin typeface="Arial"/>
                <a:ea typeface="Arial"/>
                <a:cs typeface="Arial"/>
                <a:sym typeface="Arial"/>
              </a:rPr>
              <a:t>Restaurants</a:t>
            </a:r>
          </a:p>
          <a:p>
            <a:pPr marL="1085850" marR="0" lvl="2" indent="-349249" algn="l" rtl="0">
              <a:spcBef>
                <a:spcPts val="480"/>
              </a:spcBef>
              <a:spcAft>
                <a:spcPts val="0"/>
              </a:spcAft>
              <a:buClr>
                <a:schemeClr val="accent2"/>
              </a:buClr>
              <a:buSzPct val="65000"/>
              <a:buFont typeface="Courier New"/>
              <a:buChar char="o"/>
            </a:pPr>
            <a:r>
              <a:rPr lang="en-US" sz="2400" b="0" i="0" u="none" strike="noStrike" cap="none" dirty="0">
                <a:solidFill>
                  <a:srgbClr val="0066CC"/>
                </a:solidFill>
                <a:latin typeface="Arial"/>
                <a:ea typeface="Arial"/>
                <a:cs typeface="Arial"/>
                <a:sym typeface="Arial"/>
              </a:rPr>
              <a:t>Mosquito Abatement and Vector Control</a:t>
            </a:r>
          </a:p>
          <a:p>
            <a:pPr marL="393700" marR="0" lvl="1" indent="0" algn="l" rtl="0">
              <a:spcBef>
                <a:spcPts val="480"/>
              </a:spcBef>
              <a:spcAft>
                <a:spcPts val="0"/>
              </a:spcAft>
              <a:buClr>
                <a:srgbClr val="000000"/>
              </a:buClr>
              <a:buSzPct val="100000"/>
              <a:buNone/>
            </a:pPr>
            <a:r>
              <a:rPr lang="en-US" sz="2400" b="0" i="0" u="none" strike="noStrike" cap="none" dirty="0">
                <a:solidFill>
                  <a:srgbClr val="0066CC"/>
                </a:solidFill>
                <a:latin typeface="Arial"/>
                <a:ea typeface="Arial"/>
                <a:cs typeface="Arial"/>
                <a:sym typeface="Arial"/>
              </a:rPr>
              <a:t>Code Enforcement Task Force</a:t>
            </a:r>
          </a:p>
          <a:p>
            <a:pPr marL="1085850" marR="0" lvl="2" indent="-349249" algn="l" rtl="0">
              <a:spcBef>
                <a:spcPts val="480"/>
              </a:spcBef>
              <a:spcAft>
                <a:spcPts val="0"/>
              </a:spcAft>
              <a:buClr>
                <a:schemeClr val="accent2"/>
              </a:buClr>
              <a:buSzPct val="65000"/>
              <a:buFont typeface="Courier New"/>
              <a:buChar char="o"/>
            </a:pPr>
            <a:r>
              <a:rPr lang="en-US" sz="2400" b="0" i="0" u="none" strike="noStrike" cap="none" dirty="0">
                <a:solidFill>
                  <a:srgbClr val="0066CC"/>
                </a:solidFill>
                <a:latin typeface="Arial"/>
                <a:ea typeface="Arial"/>
                <a:cs typeface="Arial"/>
                <a:sym typeface="Arial"/>
              </a:rPr>
              <a:t>Elected Officials </a:t>
            </a:r>
          </a:p>
          <a:p>
            <a:pPr marL="1085850" marR="0" lvl="2" indent="-349249" algn="l" rtl="0">
              <a:spcBef>
                <a:spcPts val="480"/>
              </a:spcBef>
              <a:spcAft>
                <a:spcPts val="0"/>
              </a:spcAft>
              <a:buClr>
                <a:schemeClr val="accent2"/>
              </a:buClr>
              <a:buSzPct val="65000"/>
              <a:buFont typeface="Courier New"/>
              <a:buChar char="o"/>
            </a:pPr>
            <a:r>
              <a:rPr lang="en-US" sz="2400" b="0" i="0" u="none" strike="noStrike" cap="none" dirty="0">
                <a:solidFill>
                  <a:srgbClr val="0066CC"/>
                </a:solidFill>
                <a:latin typeface="Arial"/>
                <a:ea typeface="Arial"/>
                <a:cs typeface="Arial"/>
                <a:sym typeface="Arial"/>
              </a:rPr>
              <a:t>City Attorney's Office</a:t>
            </a:r>
          </a:p>
          <a:p>
            <a:pPr marL="400050" marR="0" lvl="1" indent="-6350" algn="l" rtl="0">
              <a:spcBef>
                <a:spcPts val="400"/>
              </a:spcBef>
              <a:spcAft>
                <a:spcPts val="0"/>
              </a:spcAft>
              <a:buClr>
                <a:srgbClr val="000000"/>
              </a:buClr>
              <a:buSzPct val="25000"/>
              <a:buFont typeface="Arimo"/>
              <a:buNone/>
            </a:pPr>
            <a:endParaRPr sz="2000" b="0" i="0" u="none" strike="noStrike" cap="none" dirty="0">
              <a:solidFill>
                <a:srgbClr val="000000"/>
              </a:solidFill>
              <a:latin typeface="Arial"/>
              <a:ea typeface="Arial"/>
              <a:cs typeface="Arial"/>
              <a:sym typeface="Arial"/>
            </a:endParaRPr>
          </a:p>
          <a:p>
            <a:pPr marL="0" marR="0" lvl="0" indent="0" algn="l" rtl="0">
              <a:spcBef>
                <a:spcPts val="560"/>
              </a:spcBef>
              <a:spcAft>
                <a:spcPts val="0"/>
              </a:spcAft>
              <a:buClr>
                <a:srgbClr val="000000"/>
              </a:buClr>
              <a:buSzPct val="25000"/>
              <a:buFont typeface="Arimo"/>
              <a:buNone/>
            </a:pPr>
            <a:endParaRPr sz="2800" b="0" i="0" u="none" strike="noStrike" cap="none" dirty="0">
              <a:solidFill>
                <a:srgbClr val="000000"/>
              </a:solidFill>
              <a:latin typeface="Arial"/>
              <a:ea typeface="Arial"/>
              <a:cs typeface="Arial"/>
              <a:sym typeface="Arial"/>
            </a:endParaRPr>
          </a:p>
          <a:p>
            <a:pPr marL="0" marR="0" lvl="0" indent="0" algn="l" rtl="0">
              <a:spcBef>
                <a:spcPts val="560"/>
              </a:spcBef>
              <a:spcAft>
                <a:spcPts val="0"/>
              </a:spcAft>
              <a:buClr>
                <a:srgbClr val="000000"/>
              </a:buClr>
              <a:buSzPct val="25000"/>
              <a:buFont typeface="Arimo"/>
              <a:buNone/>
            </a:pPr>
            <a:endParaRPr sz="2800" b="0" i="0" u="none" strike="noStrike" cap="none" dirty="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Shape 304"/>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11</a:t>
            </a:fld>
            <a:endParaRPr lang="en-US" sz="1200">
              <a:solidFill>
                <a:srgbClr val="000000"/>
              </a:solidFill>
              <a:latin typeface="Arial"/>
              <a:ea typeface="Arial"/>
              <a:cs typeface="Arial"/>
              <a:sym typeface="Arial"/>
            </a:endParaRPr>
          </a:p>
        </p:txBody>
      </p:sp>
      <p:sp>
        <p:nvSpPr>
          <p:cNvPr id="305" name="Shape 305"/>
          <p:cNvSpPr txBox="1">
            <a:spLocks noGrp="1"/>
          </p:cNvSpPr>
          <p:nvPr>
            <p:ph type="title"/>
          </p:nvPr>
        </p:nvSpPr>
        <p:spPr>
          <a:xfrm>
            <a:off x="2022263" y="366829"/>
            <a:ext cx="6781800" cy="838199"/>
          </a:xfrm>
          <a:prstGeom prst="rect">
            <a:avLst/>
          </a:prstGeom>
          <a:noFill/>
          <a:ln>
            <a:noFill/>
          </a:ln>
        </p:spPr>
        <p:txBody>
          <a:bodyPr lIns="91425" tIns="45700" rIns="91425" bIns="45700" anchor="ctr" anchorCtr="0">
            <a:noAutofit/>
          </a:bodyPr>
          <a:lstStyle/>
          <a:p>
            <a:pPr marL="457200" marR="0" lvl="1" indent="-457200" algn="l" rtl="0">
              <a:lnSpc>
                <a:spcPct val="100000"/>
              </a:lnSpc>
              <a:spcBef>
                <a:spcPts val="0"/>
              </a:spcBef>
              <a:spcAft>
                <a:spcPts val="0"/>
              </a:spcAft>
              <a:buSzPct val="25000"/>
              <a:buNone/>
            </a:pPr>
            <a:r>
              <a:rPr lang="en-US" sz="2800" b="1" i="0" u="none" strike="noStrike" cap="none" dirty="0">
                <a:solidFill>
                  <a:srgbClr val="92D050"/>
                </a:solidFill>
                <a:latin typeface="Arial"/>
                <a:ea typeface="Arial"/>
                <a:cs typeface="Arial"/>
                <a:sym typeface="Arial"/>
              </a:rPr>
              <a:t>Which City Agencies and Contractors </a:t>
            </a:r>
            <a:r>
              <a:rPr lang="en-US" sz="2800" b="1" i="1" u="none" strike="noStrike" cap="none" dirty="0">
                <a:solidFill>
                  <a:srgbClr val="92D050"/>
                </a:solidFill>
                <a:latin typeface="Arial"/>
                <a:ea typeface="Arial"/>
                <a:cs typeface="Arial"/>
                <a:sym typeface="Arial"/>
              </a:rPr>
              <a:t>Perform</a:t>
            </a:r>
            <a:r>
              <a:rPr lang="en-US" sz="2800" b="1" i="0" u="none" strike="noStrike" cap="none" dirty="0">
                <a:solidFill>
                  <a:srgbClr val="92D050"/>
                </a:solidFill>
                <a:latin typeface="Arial"/>
                <a:ea typeface="Arial"/>
                <a:cs typeface="Arial"/>
                <a:sym typeface="Arial"/>
              </a:rPr>
              <a:t> Mobile Washing?</a:t>
            </a:r>
            <a:br>
              <a:rPr lang="en-US" sz="2800" b="1" i="0" u="none" strike="noStrike" cap="none" dirty="0">
                <a:solidFill>
                  <a:srgbClr val="000000"/>
                </a:solidFill>
                <a:latin typeface="Arial"/>
                <a:ea typeface="Arial"/>
                <a:cs typeface="Arial"/>
                <a:sym typeface="Arial"/>
              </a:rPr>
            </a:br>
            <a:endParaRPr lang="en-US" sz="2800" b="1" i="0" u="none" strike="noStrike" cap="none" dirty="0">
              <a:solidFill>
                <a:srgbClr val="000000"/>
              </a:solidFill>
              <a:latin typeface="Arial"/>
              <a:ea typeface="Arial"/>
              <a:cs typeface="Arial"/>
              <a:sym typeface="Arial"/>
            </a:endParaRPr>
          </a:p>
        </p:txBody>
      </p:sp>
      <p:sp>
        <p:nvSpPr>
          <p:cNvPr id="306" name="Shape 306"/>
          <p:cNvSpPr txBox="1">
            <a:spLocks noGrp="1"/>
          </p:cNvSpPr>
          <p:nvPr>
            <p:ph type="body" idx="1"/>
          </p:nvPr>
        </p:nvSpPr>
        <p:spPr>
          <a:xfrm>
            <a:off x="378618" y="1397654"/>
            <a:ext cx="8386763" cy="4190999"/>
          </a:xfrm>
          <a:prstGeom prst="rect">
            <a:avLst/>
          </a:prstGeom>
          <a:noFill/>
          <a:ln>
            <a:noFill/>
          </a:ln>
        </p:spPr>
        <p:txBody>
          <a:bodyPr lIns="91425" tIns="45700" rIns="91425" bIns="45700" anchor="t" anchorCtr="0">
            <a:noAutofit/>
          </a:bodyPr>
          <a:lstStyle/>
          <a:p>
            <a:pPr marL="400050" marR="0" lvl="1" indent="-6350" algn="l" rtl="0">
              <a:spcBef>
                <a:spcPts val="560"/>
              </a:spcBef>
              <a:spcAft>
                <a:spcPts val="0"/>
              </a:spcAft>
              <a:buClr>
                <a:srgbClr val="000000"/>
              </a:buClr>
              <a:buSzPct val="25000"/>
              <a:buFont typeface="Arial"/>
              <a:buNone/>
            </a:pPr>
            <a:r>
              <a:rPr lang="en-US" sz="2800" b="0" i="0" u="none" strike="noStrike" cap="none" dirty="0">
                <a:solidFill>
                  <a:srgbClr val="0066CC"/>
                </a:solidFill>
                <a:latin typeface="Arial"/>
                <a:ea typeface="Arial"/>
                <a:cs typeface="Arial"/>
                <a:sym typeface="Arial"/>
              </a:rPr>
              <a:t>DPW</a:t>
            </a:r>
          </a:p>
          <a:p>
            <a:pPr marL="400050" marR="0" lvl="1" indent="-6350" algn="l" rtl="0">
              <a:spcBef>
                <a:spcPts val="560"/>
              </a:spcBef>
              <a:spcAft>
                <a:spcPts val="0"/>
              </a:spcAft>
              <a:buClr>
                <a:srgbClr val="000000"/>
              </a:buClr>
              <a:buSzPct val="25000"/>
              <a:buFont typeface="Arial"/>
              <a:buNone/>
            </a:pPr>
            <a:r>
              <a:rPr lang="en-US" sz="2800" b="0" i="0" u="none" strike="noStrike" cap="none" dirty="0">
                <a:solidFill>
                  <a:srgbClr val="0066CC"/>
                </a:solidFill>
                <a:latin typeface="Arial"/>
                <a:ea typeface="Arial"/>
                <a:cs typeface="Arial"/>
                <a:sym typeface="Arial"/>
              </a:rPr>
              <a:t>Recology – Contracted by DPW</a:t>
            </a:r>
          </a:p>
          <a:p>
            <a:pPr marL="400050" marR="0" lvl="1" indent="-6350" algn="l" rtl="0">
              <a:spcBef>
                <a:spcPts val="560"/>
              </a:spcBef>
              <a:spcAft>
                <a:spcPts val="0"/>
              </a:spcAft>
              <a:buClr>
                <a:srgbClr val="000000"/>
              </a:buClr>
              <a:buSzPct val="25000"/>
              <a:buFont typeface="Arial"/>
              <a:buNone/>
            </a:pPr>
            <a:r>
              <a:rPr lang="en-US" sz="2800" b="0" i="0" u="none" strike="noStrike" cap="none" dirty="0">
                <a:solidFill>
                  <a:srgbClr val="0066CC"/>
                </a:solidFill>
                <a:latin typeface="Arial"/>
                <a:ea typeface="Arial"/>
                <a:cs typeface="Arial"/>
                <a:sym typeface="Arial"/>
              </a:rPr>
              <a:t>Department of Real Estate – </a:t>
            </a:r>
            <a:r>
              <a:rPr lang="en-US" sz="2800" dirty="0">
                <a:solidFill>
                  <a:srgbClr val="0066CC"/>
                </a:solidFill>
                <a:latin typeface="Arial"/>
                <a:ea typeface="Arial"/>
                <a:cs typeface="Arial"/>
                <a:sym typeface="Arial"/>
              </a:rPr>
              <a:t>C</a:t>
            </a:r>
            <a:r>
              <a:rPr lang="en-US" sz="2800" b="0" i="0" u="none" strike="noStrike" cap="none" dirty="0">
                <a:solidFill>
                  <a:srgbClr val="0066CC"/>
                </a:solidFill>
                <a:latin typeface="Arial"/>
                <a:ea typeface="Arial"/>
                <a:cs typeface="Arial"/>
                <a:sym typeface="Arial"/>
              </a:rPr>
              <a:t>ontractors</a:t>
            </a:r>
          </a:p>
          <a:p>
            <a:pPr marL="400050" marR="0" lvl="1" indent="-6350" algn="l" rtl="0">
              <a:spcBef>
                <a:spcPts val="560"/>
              </a:spcBef>
              <a:spcAft>
                <a:spcPts val="0"/>
              </a:spcAft>
              <a:buClr>
                <a:srgbClr val="000000"/>
              </a:buClr>
              <a:buSzPct val="25000"/>
              <a:buFont typeface="Arial"/>
              <a:buNone/>
            </a:pPr>
            <a:r>
              <a:rPr lang="en-US" sz="2800" b="0" i="0" u="none" strike="noStrike" cap="none" dirty="0">
                <a:solidFill>
                  <a:srgbClr val="0066CC"/>
                </a:solidFill>
                <a:latin typeface="Arial"/>
                <a:ea typeface="Arial"/>
                <a:cs typeface="Arial"/>
                <a:sym typeface="Arial"/>
              </a:rPr>
              <a:t>Business Improvement District – Contractors</a:t>
            </a:r>
          </a:p>
          <a:p>
            <a:pPr marL="400050" marR="0" lvl="1" indent="-6350" algn="l" rtl="0">
              <a:spcBef>
                <a:spcPts val="400"/>
              </a:spcBef>
              <a:spcAft>
                <a:spcPts val="0"/>
              </a:spcAft>
              <a:buClr>
                <a:srgbClr val="000000"/>
              </a:buClr>
              <a:buSzPct val="25000"/>
              <a:buFont typeface="Arimo"/>
              <a:buNone/>
            </a:pPr>
            <a:endParaRPr sz="2000" b="0" i="0" u="none" strike="noStrike" cap="none" dirty="0">
              <a:solidFill>
                <a:srgbClr val="000000"/>
              </a:solidFill>
              <a:latin typeface="Arial"/>
              <a:ea typeface="Arial"/>
              <a:cs typeface="Arial"/>
              <a:sym typeface="Arial"/>
            </a:endParaRPr>
          </a:p>
          <a:p>
            <a:pPr marL="400050" marR="0" lvl="1" indent="-6350" algn="l" rtl="0">
              <a:spcBef>
                <a:spcPts val="400"/>
              </a:spcBef>
              <a:spcAft>
                <a:spcPts val="0"/>
              </a:spcAft>
              <a:buClr>
                <a:srgbClr val="000000"/>
              </a:buClr>
              <a:buSzPct val="25000"/>
              <a:buFont typeface="Arimo"/>
              <a:buNone/>
            </a:pPr>
            <a:endParaRPr sz="2000" b="0" i="0" u="none" strike="noStrike" cap="none" dirty="0">
              <a:solidFill>
                <a:srgbClr val="000000"/>
              </a:solidFill>
              <a:latin typeface="Arial"/>
              <a:ea typeface="Arial"/>
              <a:cs typeface="Arial"/>
              <a:sym typeface="Arial"/>
            </a:endParaRPr>
          </a:p>
          <a:p>
            <a:pPr marL="0" marR="0" lvl="0" indent="0" algn="l" rtl="0">
              <a:spcBef>
                <a:spcPts val="560"/>
              </a:spcBef>
              <a:spcAft>
                <a:spcPts val="0"/>
              </a:spcAft>
              <a:buClr>
                <a:srgbClr val="000000"/>
              </a:buClr>
              <a:buSzPct val="25000"/>
              <a:buFont typeface="Arimo"/>
              <a:buNone/>
            </a:pPr>
            <a:endParaRPr sz="2800" b="0" i="0" u="none" strike="noStrike" cap="none" dirty="0">
              <a:solidFill>
                <a:srgbClr val="000000"/>
              </a:solidFill>
              <a:latin typeface="Arial"/>
              <a:ea typeface="Arial"/>
              <a:cs typeface="Arial"/>
              <a:sym typeface="Arial"/>
            </a:endParaRPr>
          </a:p>
          <a:p>
            <a:pPr marL="0" marR="0" lvl="0" indent="0" algn="l" rtl="0">
              <a:spcBef>
                <a:spcPts val="560"/>
              </a:spcBef>
              <a:spcAft>
                <a:spcPts val="0"/>
              </a:spcAft>
              <a:buClr>
                <a:srgbClr val="000000"/>
              </a:buClr>
              <a:buSzPct val="25000"/>
              <a:buFont typeface="Arimo"/>
              <a:buNone/>
            </a:pPr>
            <a:endParaRPr sz="2800" b="0" i="0" u="none" strike="noStrike" cap="none" dirty="0">
              <a:solidFill>
                <a:srgbClr val="000000"/>
              </a:solidFill>
              <a:latin typeface="Arial"/>
              <a:ea typeface="Arial"/>
              <a:cs typeface="Arial"/>
              <a:sym typeface="Arial"/>
            </a:endParaRPr>
          </a:p>
        </p:txBody>
      </p:sp>
      <p:pic>
        <p:nvPicPr>
          <p:cNvPr id="307" name="Shape 307"/>
          <p:cNvPicPr preferRelativeResize="0"/>
          <p:nvPr/>
        </p:nvPicPr>
        <p:blipFill rotWithShape="1">
          <a:blip r:embed="rId3">
            <a:alphaModFix/>
          </a:blip>
          <a:srcRect/>
          <a:stretch/>
        </p:blipFill>
        <p:spPr>
          <a:xfrm>
            <a:off x="378618" y="4215617"/>
            <a:ext cx="1679510" cy="1524000"/>
          </a:xfrm>
          <a:prstGeom prst="rect">
            <a:avLst/>
          </a:prstGeom>
          <a:noFill/>
          <a:ln>
            <a:noFill/>
          </a:ln>
        </p:spPr>
      </p:pic>
      <p:pic>
        <p:nvPicPr>
          <p:cNvPr id="308" name="Shape 308"/>
          <p:cNvPicPr preferRelativeResize="0"/>
          <p:nvPr/>
        </p:nvPicPr>
        <p:blipFill rotWithShape="1">
          <a:blip r:embed="rId4">
            <a:alphaModFix/>
          </a:blip>
          <a:srcRect/>
          <a:stretch/>
        </p:blipFill>
        <p:spPr>
          <a:xfrm>
            <a:off x="2484935" y="4164104"/>
            <a:ext cx="1285874" cy="1666875"/>
          </a:xfrm>
          <a:prstGeom prst="rect">
            <a:avLst/>
          </a:prstGeom>
          <a:noFill/>
          <a:ln>
            <a:noFill/>
          </a:ln>
        </p:spPr>
      </p:pic>
      <p:pic>
        <p:nvPicPr>
          <p:cNvPr id="309" name="Shape 309"/>
          <p:cNvPicPr preferRelativeResize="0"/>
          <p:nvPr/>
        </p:nvPicPr>
        <p:blipFill rotWithShape="1">
          <a:blip r:embed="rId5">
            <a:alphaModFix/>
          </a:blip>
          <a:srcRect/>
          <a:stretch/>
        </p:blipFill>
        <p:spPr>
          <a:xfrm>
            <a:off x="4174657" y="4194407"/>
            <a:ext cx="2273299" cy="1704974"/>
          </a:xfrm>
          <a:prstGeom prst="rect">
            <a:avLst/>
          </a:prstGeom>
          <a:noFill/>
          <a:ln>
            <a:noFill/>
          </a:ln>
        </p:spPr>
      </p:pic>
      <p:pic>
        <p:nvPicPr>
          <p:cNvPr id="310" name="Shape 310"/>
          <p:cNvPicPr preferRelativeResize="0"/>
          <p:nvPr/>
        </p:nvPicPr>
        <p:blipFill rotWithShape="1">
          <a:blip r:embed="rId6">
            <a:alphaModFix/>
          </a:blip>
          <a:srcRect/>
          <a:stretch/>
        </p:blipFill>
        <p:spPr>
          <a:xfrm>
            <a:off x="6607877" y="4164104"/>
            <a:ext cx="2221809" cy="1524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12</a:t>
            </a:fld>
            <a:endParaRPr lang="en-US" sz="1200">
              <a:solidFill>
                <a:srgbClr val="000000"/>
              </a:solidFill>
              <a:latin typeface="Arial"/>
              <a:ea typeface="Arial"/>
              <a:cs typeface="Arial"/>
              <a:sym typeface="Arial"/>
            </a:endParaRPr>
          </a:p>
        </p:txBody>
      </p:sp>
      <p:sp>
        <p:nvSpPr>
          <p:cNvPr id="317" name="Shape 317"/>
          <p:cNvSpPr txBox="1">
            <a:spLocks noGrp="1"/>
          </p:cNvSpPr>
          <p:nvPr>
            <p:ph type="title"/>
          </p:nvPr>
        </p:nvSpPr>
        <p:spPr>
          <a:xfrm>
            <a:off x="1828800" y="228600"/>
            <a:ext cx="7315200" cy="838199"/>
          </a:xfrm>
          <a:prstGeom prst="rect">
            <a:avLst/>
          </a:prstGeom>
          <a:noFill/>
          <a:ln>
            <a:noFill/>
          </a:ln>
        </p:spPr>
        <p:txBody>
          <a:bodyPr lIns="91425" tIns="45700" rIns="91425" bIns="45700" anchor="ctr" anchorCtr="0">
            <a:noAutofit/>
          </a:bodyPr>
          <a:lstStyle/>
          <a:p>
            <a:pPr marL="457200" marR="0" lvl="1" indent="-457200" algn="ctr" rtl="0">
              <a:lnSpc>
                <a:spcPct val="100000"/>
              </a:lnSpc>
              <a:spcBef>
                <a:spcPts val="0"/>
              </a:spcBef>
              <a:spcAft>
                <a:spcPts val="0"/>
              </a:spcAft>
              <a:buSzPct val="25000"/>
              <a:buNone/>
            </a:pPr>
            <a:br>
              <a:rPr lang="en-US" sz="2800" b="1" i="0" u="none" strike="noStrike" cap="none" dirty="0">
                <a:solidFill>
                  <a:srgbClr val="000000"/>
                </a:solidFill>
                <a:latin typeface="Arial"/>
                <a:ea typeface="Arial"/>
                <a:cs typeface="Arial"/>
                <a:sym typeface="Arial"/>
              </a:rPr>
            </a:br>
            <a:r>
              <a:rPr lang="en-US" sz="2800" b="1" i="0" u="none" strike="noStrike" cap="none" dirty="0">
                <a:solidFill>
                  <a:srgbClr val="0066CC"/>
                </a:solidFill>
                <a:latin typeface="Arial"/>
                <a:ea typeface="Arial"/>
                <a:cs typeface="Arial"/>
                <a:sym typeface="Arial"/>
              </a:rPr>
              <a:t>Which City Agencies and Contractors </a:t>
            </a:r>
            <a:r>
              <a:rPr lang="en-US" sz="2800" b="1" i="1" u="none" strike="noStrike" cap="none" dirty="0">
                <a:solidFill>
                  <a:srgbClr val="0066CC"/>
                </a:solidFill>
                <a:latin typeface="Arial"/>
                <a:ea typeface="Arial"/>
                <a:cs typeface="Arial"/>
                <a:sym typeface="Arial"/>
              </a:rPr>
              <a:t>Require</a:t>
            </a:r>
            <a:r>
              <a:rPr lang="en-US" sz="2800" b="1" i="0" u="none" strike="noStrike" cap="none" dirty="0">
                <a:solidFill>
                  <a:srgbClr val="0066CC"/>
                </a:solidFill>
                <a:latin typeface="Arial"/>
                <a:ea typeface="Arial"/>
                <a:cs typeface="Arial"/>
                <a:sym typeface="Arial"/>
              </a:rPr>
              <a:t> </a:t>
            </a:r>
            <a:r>
              <a:rPr lang="en-US" dirty="0">
                <a:solidFill>
                  <a:srgbClr val="0066CC"/>
                </a:solidFill>
                <a:latin typeface="Arial"/>
                <a:ea typeface="Arial"/>
                <a:cs typeface="Arial"/>
                <a:sym typeface="Arial"/>
              </a:rPr>
              <a:t>M</a:t>
            </a:r>
            <a:r>
              <a:rPr lang="en-US" sz="2800" b="1" i="0" u="none" strike="noStrike" cap="none" dirty="0">
                <a:solidFill>
                  <a:srgbClr val="0066CC"/>
                </a:solidFill>
                <a:latin typeface="Arial"/>
                <a:ea typeface="Arial"/>
                <a:cs typeface="Arial"/>
                <a:sym typeface="Arial"/>
              </a:rPr>
              <a:t>obile Washing?</a:t>
            </a:r>
            <a:br>
              <a:rPr lang="en-US" sz="2800" b="1" i="0" u="none" strike="noStrike" cap="none" dirty="0">
                <a:solidFill>
                  <a:srgbClr val="000000"/>
                </a:solidFill>
                <a:latin typeface="Arial"/>
                <a:ea typeface="Arial"/>
                <a:cs typeface="Arial"/>
                <a:sym typeface="Arial"/>
              </a:rPr>
            </a:br>
            <a:endParaRPr lang="en-US" sz="2800" b="1" i="0" u="none" strike="noStrike" cap="none" dirty="0">
              <a:solidFill>
                <a:srgbClr val="000000"/>
              </a:solidFill>
              <a:latin typeface="Arial"/>
              <a:ea typeface="Arial"/>
              <a:cs typeface="Arial"/>
              <a:sym typeface="Arial"/>
            </a:endParaRPr>
          </a:p>
        </p:txBody>
      </p:sp>
      <p:sp>
        <p:nvSpPr>
          <p:cNvPr id="318" name="Shape 318"/>
          <p:cNvSpPr txBox="1">
            <a:spLocks noGrp="1"/>
          </p:cNvSpPr>
          <p:nvPr>
            <p:ph type="body" idx="1"/>
          </p:nvPr>
        </p:nvSpPr>
        <p:spPr>
          <a:xfrm>
            <a:off x="0" y="1371600"/>
            <a:ext cx="8767762" cy="4190999"/>
          </a:xfrm>
          <a:prstGeom prst="rect">
            <a:avLst/>
          </a:prstGeom>
          <a:noFill/>
          <a:ln>
            <a:noFill/>
          </a:ln>
        </p:spPr>
        <p:txBody>
          <a:bodyPr lIns="91425" tIns="45700" rIns="91425" bIns="45700" anchor="t" anchorCtr="0">
            <a:noAutofit/>
          </a:bodyPr>
          <a:lstStyle/>
          <a:p>
            <a:pPr marL="393700" marR="0" lvl="1" indent="0" algn="l" rtl="0">
              <a:spcBef>
                <a:spcPts val="0"/>
              </a:spcBef>
              <a:spcAft>
                <a:spcPts val="0"/>
              </a:spcAft>
              <a:buClr>
                <a:srgbClr val="92D050"/>
              </a:buClr>
              <a:buSzPct val="25000"/>
              <a:buNone/>
            </a:pPr>
            <a:r>
              <a:rPr lang="en-US" sz="2800" b="0" i="0" u="none" strike="noStrike" cap="none" dirty="0">
                <a:solidFill>
                  <a:srgbClr val="92D050"/>
                </a:solidFill>
                <a:latin typeface="Arial"/>
                <a:ea typeface="Arial"/>
                <a:cs typeface="Arial"/>
                <a:sym typeface="Arial"/>
              </a:rPr>
              <a:t>Health Department</a:t>
            </a:r>
          </a:p>
          <a:p>
            <a:pPr marL="393700" lvl="1" indent="0">
              <a:spcBef>
                <a:spcPts val="0"/>
              </a:spcBef>
              <a:buClr>
                <a:srgbClr val="92D050"/>
              </a:buClr>
              <a:buSzPct val="25000"/>
              <a:buNone/>
            </a:pPr>
            <a:r>
              <a:rPr lang="en-US" sz="2800" b="0" i="0" u="none" strike="noStrike" cap="none" dirty="0">
                <a:solidFill>
                  <a:srgbClr val="92D050"/>
                </a:solidFill>
                <a:latin typeface="Arial"/>
                <a:ea typeface="Arial"/>
                <a:cs typeface="Arial"/>
                <a:sym typeface="Arial"/>
              </a:rPr>
              <a:t>	Sidewalks and awnings</a:t>
            </a:r>
          </a:p>
          <a:p>
            <a:pPr marL="393700" marR="0" lvl="1" indent="0" algn="l" rtl="0">
              <a:spcBef>
                <a:spcPts val="560"/>
              </a:spcBef>
              <a:spcAft>
                <a:spcPts val="0"/>
              </a:spcAft>
              <a:buClr>
                <a:srgbClr val="92D050"/>
              </a:buClr>
              <a:buSzPct val="25000"/>
              <a:buNone/>
            </a:pPr>
            <a:r>
              <a:rPr lang="en-US" sz="2800" b="0" i="0" u="none" strike="noStrike" cap="none" dirty="0">
                <a:solidFill>
                  <a:srgbClr val="92D050"/>
                </a:solidFill>
                <a:latin typeface="Arial"/>
                <a:ea typeface="Arial"/>
                <a:cs typeface="Arial"/>
                <a:sym typeface="Arial"/>
              </a:rPr>
              <a:t>Public Works</a:t>
            </a:r>
          </a:p>
          <a:p>
            <a:pPr marL="393700" marR="0" lvl="1" indent="0" algn="l" rtl="0">
              <a:spcBef>
                <a:spcPts val="560"/>
              </a:spcBef>
              <a:spcAft>
                <a:spcPts val="0"/>
              </a:spcAft>
              <a:buClr>
                <a:srgbClr val="92D050"/>
              </a:buClr>
              <a:buSzPct val="100000"/>
              <a:buNone/>
            </a:pPr>
            <a:r>
              <a:rPr lang="en-US" sz="2800" b="0" i="0" u="none" strike="noStrike" cap="none" dirty="0">
                <a:solidFill>
                  <a:srgbClr val="92D050"/>
                </a:solidFill>
                <a:latin typeface="Arial"/>
                <a:ea typeface="Arial"/>
                <a:cs typeface="Arial"/>
                <a:sym typeface="Arial"/>
              </a:rPr>
              <a:t>	City streets</a:t>
            </a:r>
          </a:p>
          <a:p>
            <a:pPr marL="400050" marR="0" lvl="1" indent="-6350" algn="l" rtl="0">
              <a:spcBef>
                <a:spcPts val="560"/>
              </a:spcBef>
              <a:spcAft>
                <a:spcPts val="0"/>
              </a:spcAft>
              <a:buClr>
                <a:srgbClr val="000000"/>
              </a:buClr>
              <a:buSzPct val="25000"/>
              <a:buFont typeface="Arial"/>
              <a:buNone/>
            </a:pPr>
            <a:endParaRPr sz="2800" b="0" i="0" u="none" strike="noStrike" cap="none" dirty="0">
              <a:solidFill>
                <a:srgbClr val="000000"/>
              </a:solidFill>
              <a:latin typeface="Arial"/>
              <a:ea typeface="Arial"/>
              <a:cs typeface="Arial"/>
              <a:sym typeface="Arial"/>
            </a:endParaRPr>
          </a:p>
          <a:p>
            <a:pPr marL="400050" marR="0" lvl="1" indent="-6350" algn="l" rtl="0">
              <a:spcBef>
                <a:spcPts val="480"/>
              </a:spcBef>
              <a:spcAft>
                <a:spcPts val="0"/>
              </a:spcAft>
              <a:buClr>
                <a:srgbClr val="000000"/>
              </a:buClr>
              <a:buSzPct val="25000"/>
              <a:buFont typeface="Arimo"/>
              <a:buNone/>
            </a:pPr>
            <a:endParaRPr sz="2400" b="0" i="0" u="none" strike="noStrike" cap="none" dirty="0">
              <a:solidFill>
                <a:srgbClr val="000000"/>
              </a:solidFill>
              <a:latin typeface="Arial"/>
              <a:ea typeface="Arial"/>
              <a:cs typeface="Arial"/>
              <a:sym typeface="Arial"/>
            </a:endParaRPr>
          </a:p>
          <a:p>
            <a:pPr marL="0" marR="0" lvl="0" indent="0" algn="l" rtl="0">
              <a:spcBef>
                <a:spcPts val="560"/>
              </a:spcBef>
              <a:spcAft>
                <a:spcPts val="0"/>
              </a:spcAft>
              <a:buClr>
                <a:srgbClr val="000000"/>
              </a:buClr>
              <a:buSzPct val="25000"/>
              <a:buFont typeface="Arimo"/>
              <a:buNone/>
            </a:pPr>
            <a:endParaRPr sz="2800" b="0" i="0" u="none" strike="noStrike" cap="none" dirty="0">
              <a:solidFill>
                <a:srgbClr val="000000"/>
              </a:solidFill>
              <a:latin typeface="Arial"/>
              <a:ea typeface="Arial"/>
              <a:cs typeface="Arial"/>
              <a:sym typeface="Arial"/>
            </a:endParaRPr>
          </a:p>
          <a:p>
            <a:pPr marL="0" marR="0" lvl="0" indent="0" algn="l" rtl="0">
              <a:spcBef>
                <a:spcPts val="560"/>
              </a:spcBef>
              <a:spcAft>
                <a:spcPts val="0"/>
              </a:spcAft>
              <a:buClr>
                <a:srgbClr val="000000"/>
              </a:buClr>
              <a:buSzPct val="25000"/>
              <a:buFont typeface="Arimo"/>
              <a:buNone/>
            </a:pPr>
            <a:endParaRPr sz="2800" b="0" i="0" u="none" strike="noStrike" cap="none" dirty="0">
              <a:solidFill>
                <a:srgbClr val="000000"/>
              </a:solidFill>
              <a:latin typeface="Arial"/>
              <a:ea typeface="Arial"/>
              <a:cs typeface="Arial"/>
              <a:sym typeface="Arial"/>
            </a:endParaRPr>
          </a:p>
        </p:txBody>
      </p:sp>
      <p:pic>
        <p:nvPicPr>
          <p:cNvPr id="319" name="Shape 319"/>
          <p:cNvPicPr preferRelativeResize="0"/>
          <p:nvPr/>
        </p:nvPicPr>
        <p:blipFill rotWithShape="1">
          <a:blip r:embed="rId3">
            <a:alphaModFix/>
          </a:blip>
          <a:srcRect/>
          <a:stretch/>
        </p:blipFill>
        <p:spPr>
          <a:xfrm>
            <a:off x="429700" y="3762842"/>
            <a:ext cx="6029399" cy="2335800"/>
          </a:xfrm>
          <a:prstGeom prst="rect">
            <a:avLst/>
          </a:prstGeom>
          <a:noFill/>
          <a:ln w="12700">
            <a:solidFill>
              <a:srgbClr val="0066CC"/>
            </a:solidFill>
          </a:ln>
        </p:spPr>
      </p:pic>
      <p:pic>
        <p:nvPicPr>
          <p:cNvPr id="320" name="Shape 320"/>
          <p:cNvPicPr preferRelativeResize="0"/>
          <p:nvPr/>
        </p:nvPicPr>
        <p:blipFill>
          <a:blip r:embed="rId4">
            <a:alphaModFix/>
          </a:blip>
          <a:stretch>
            <a:fillRect/>
          </a:stretch>
        </p:blipFill>
        <p:spPr>
          <a:xfrm>
            <a:off x="3829400" y="2564900"/>
            <a:ext cx="4705350" cy="933450"/>
          </a:xfrm>
          <a:prstGeom prst="rect">
            <a:avLst/>
          </a:prstGeom>
          <a:noFill/>
          <a:ln w="12700">
            <a:solidFill>
              <a:srgbClr val="0066CC"/>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sldNum" idx="12"/>
          </p:nvPr>
        </p:nvSpPr>
        <p:spPr>
          <a:xfrm>
            <a:off x="6589713" y="6376987"/>
            <a:ext cx="2193900"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13</a:t>
            </a:fld>
            <a:endParaRPr lang="en-US" sz="1200">
              <a:solidFill>
                <a:srgbClr val="000000"/>
              </a:solidFill>
              <a:latin typeface="Arial"/>
              <a:ea typeface="Arial"/>
              <a:cs typeface="Arial"/>
              <a:sym typeface="Arial"/>
            </a:endParaRPr>
          </a:p>
        </p:txBody>
      </p:sp>
      <p:sp>
        <p:nvSpPr>
          <p:cNvPr id="288" name="Shape 288"/>
          <p:cNvSpPr txBox="1">
            <a:spLocks noGrp="1"/>
          </p:cNvSpPr>
          <p:nvPr>
            <p:ph type="title"/>
          </p:nvPr>
        </p:nvSpPr>
        <p:spPr>
          <a:xfrm>
            <a:off x="1914725" y="152400"/>
            <a:ext cx="6781800" cy="1036700"/>
          </a:xfrm>
          <a:prstGeom prst="rect">
            <a:avLst/>
          </a:prstGeom>
          <a:noFill/>
          <a:ln>
            <a:noFill/>
          </a:ln>
        </p:spPr>
        <p:txBody>
          <a:bodyPr lIns="91425" tIns="45700" rIns="91425" bIns="45700" anchor="ctr" anchorCtr="0">
            <a:noAutofit/>
          </a:bodyPr>
          <a:lstStyle/>
          <a:p>
            <a:pPr marL="457200" marR="0" lvl="0" indent="-457200" algn="ctr" rtl="0">
              <a:lnSpc>
                <a:spcPct val="100000"/>
              </a:lnSpc>
              <a:spcBef>
                <a:spcPts val="0"/>
              </a:spcBef>
              <a:spcAft>
                <a:spcPts val="0"/>
              </a:spcAft>
              <a:buSzPct val="25000"/>
              <a:buNone/>
            </a:pPr>
            <a:r>
              <a:rPr lang="en-US" sz="3200" b="1" i="0" u="none" strike="noStrike" cap="none" dirty="0">
                <a:solidFill>
                  <a:srgbClr val="0066CC"/>
                </a:solidFill>
                <a:latin typeface="Arimo"/>
                <a:ea typeface="Arimo"/>
                <a:cs typeface="Arimo"/>
                <a:sym typeface="Arimo"/>
              </a:rPr>
              <a:t>Missed Stakeholders</a:t>
            </a:r>
            <a:endParaRPr lang="en-US" sz="3200" dirty="0">
              <a:solidFill>
                <a:srgbClr val="0066CC"/>
              </a:solidFill>
            </a:endParaRPr>
          </a:p>
        </p:txBody>
      </p:sp>
      <p:sp>
        <p:nvSpPr>
          <p:cNvPr id="289" name="Shape 289"/>
          <p:cNvSpPr txBox="1">
            <a:spLocks noGrp="1"/>
          </p:cNvSpPr>
          <p:nvPr>
            <p:ph type="body" idx="1"/>
          </p:nvPr>
        </p:nvSpPr>
        <p:spPr>
          <a:xfrm>
            <a:off x="449832" y="1187529"/>
            <a:ext cx="8386800" cy="4191000"/>
          </a:xfrm>
          <a:prstGeom prst="rect">
            <a:avLst/>
          </a:prstGeom>
          <a:noFill/>
          <a:ln>
            <a:noFill/>
          </a:ln>
        </p:spPr>
        <p:txBody>
          <a:bodyPr lIns="91425" tIns="45700" rIns="91425" bIns="45700" anchor="t" anchorCtr="0">
            <a:noAutofit/>
          </a:bodyPr>
          <a:lstStyle/>
          <a:p>
            <a:pPr marL="1371600" marR="0" lvl="0" indent="0" algn="l" rtl="0">
              <a:spcBef>
                <a:spcPts val="400"/>
              </a:spcBef>
              <a:spcAft>
                <a:spcPts val="0"/>
              </a:spcAft>
              <a:buNone/>
            </a:pPr>
            <a:endParaRPr sz="2000" b="0" i="0" u="none" strike="noStrike" cap="none" dirty="0">
              <a:solidFill>
                <a:srgbClr val="000000"/>
              </a:solidFill>
              <a:latin typeface="Arial"/>
              <a:ea typeface="Arial"/>
              <a:cs typeface="Arial"/>
              <a:sym typeface="Arial"/>
            </a:endParaRPr>
          </a:p>
          <a:p>
            <a:pPr marL="457200" marR="0" lvl="0" indent="-228600" algn="l" rtl="0">
              <a:spcBef>
                <a:spcPts val="400"/>
              </a:spcBef>
              <a:spcAft>
                <a:spcPts val="0"/>
              </a:spcAft>
              <a:buClr>
                <a:srgbClr val="92D050"/>
              </a:buClr>
              <a:buFont typeface="Arial"/>
            </a:pPr>
            <a:r>
              <a:rPr lang="en-US" dirty="0">
                <a:solidFill>
                  <a:srgbClr val="92D050"/>
                </a:solidFill>
                <a:latin typeface="Arial"/>
                <a:ea typeface="Arial"/>
                <a:cs typeface="Arial"/>
                <a:sym typeface="Arial"/>
              </a:rPr>
              <a:t>Mosquito Abatement</a:t>
            </a:r>
          </a:p>
          <a:p>
            <a:pPr marL="457200" lvl="0" indent="-228600">
              <a:spcBef>
                <a:spcPts val="400"/>
              </a:spcBef>
              <a:buClr>
                <a:srgbClr val="92D050"/>
              </a:buClr>
              <a:buFont typeface="Arial"/>
            </a:pPr>
            <a:r>
              <a:rPr lang="en-US" dirty="0">
                <a:solidFill>
                  <a:srgbClr val="92D050"/>
                </a:solidFill>
                <a:latin typeface="Arial"/>
                <a:ea typeface="Arial"/>
                <a:cs typeface="Arial"/>
                <a:sym typeface="Arial"/>
              </a:rPr>
              <a:t>Mobile Washing Businesses</a:t>
            </a:r>
          </a:p>
          <a:p>
            <a:pPr marL="457200" marR="0" lvl="0" indent="-228600" algn="l" rtl="0">
              <a:spcBef>
                <a:spcPts val="400"/>
              </a:spcBef>
              <a:spcAft>
                <a:spcPts val="0"/>
              </a:spcAft>
              <a:buClr>
                <a:srgbClr val="92D050"/>
              </a:buClr>
              <a:buFont typeface="Arial"/>
            </a:pPr>
            <a:r>
              <a:rPr lang="en-US" dirty="0">
                <a:solidFill>
                  <a:srgbClr val="92D050"/>
                </a:solidFill>
                <a:latin typeface="Arial"/>
                <a:ea typeface="Arial"/>
                <a:cs typeface="Arial"/>
                <a:sym typeface="Arial"/>
              </a:rPr>
              <a:t>The Office of Economic and Workforce Development</a:t>
            </a:r>
          </a:p>
          <a:p>
            <a:pPr marL="457200" marR="0" lvl="0" indent="-228600" algn="l" rtl="0">
              <a:spcBef>
                <a:spcPts val="400"/>
              </a:spcBef>
              <a:spcAft>
                <a:spcPts val="0"/>
              </a:spcAft>
              <a:buClr>
                <a:srgbClr val="92D050"/>
              </a:buClr>
              <a:buFont typeface="Arial"/>
            </a:pPr>
            <a:r>
              <a:rPr lang="en-US" dirty="0">
                <a:solidFill>
                  <a:srgbClr val="92D050"/>
                </a:solidFill>
                <a:latin typeface="Arial"/>
                <a:ea typeface="Arial"/>
                <a:cs typeface="Arial"/>
                <a:sym typeface="Arial"/>
              </a:rPr>
              <a:t>Community Benefit Districts</a:t>
            </a:r>
            <a:br>
              <a:rPr lang="en-US" dirty="0">
                <a:latin typeface="Arial"/>
                <a:ea typeface="Arial"/>
                <a:cs typeface="Arial"/>
                <a:sym typeface="Arial"/>
              </a:rPr>
            </a:br>
            <a:endParaRPr lang="en-US" dirty="0">
              <a:latin typeface="Arial"/>
              <a:ea typeface="Arial"/>
              <a:cs typeface="Arial"/>
              <a:sym typeface="Arial"/>
            </a:endParaRPr>
          </a:p>
          <a:p>
            <a:pPr marL="400050" marR="0" lvl="1" indent="-6350" algn="l" rtl="0">
              <a:spcBef>
                <a:spcPts val="400"/>
              </a:spcBef>
              <a:spcAft>
                <a:spcPts val="0"/>
              </a:spcAft>
              <a:buClr>
                <a:srgbClr val="000000"/>
              </a:buClr>
              <a:buSzPct val="25000"/>
              <a:buFont typeface="Arimo"/>
              <a:buNone/>
            </a:pPr>
            <a:endParaRPr dirty="0">
              <a:latin typeface="Arial"/>
              <a:ea typeface="Arial"/>
              <a:cs typeface="Arial"/>
              <a:sym typeface="Arial"/>
            </a:endParaRPr>
          </a:p>
          <a:p>
            <a:pPr marL="0" marR="0" lvl="0" indent="0" algn="l" rtl="0">
              <a:spcBef>
                <a:spcPts val="560"/>
              </a:spcBef>
              <a:spcAft>
                <a:spcPts val="0"/>
              </a:spcAft>
              <a:buClr>
                <a:srgbClr val="000000"/>
              </a:buClr>
              <a:buSzPct val="25000"/>
              <a:buFont typeface="Arimo"/>
              <a:buNone/>
            </a:pPr>
            <a:endParaRPr sz="2800" b="0" i="0" u="none" strike="noStrike" cap="none" dirty="0">
              <a:solidFill>
                <a:srgbClr val="000000"/>
              </a:solidFill>
              <a:latin typeface="Arial"/>
              <a:ea typeface="Arial"/>
              <a:cs typeface="Arial"/>
              <a:sym typeface="Arial"/>
            </a:endParaRPr>
          </a:p>
          <a:p>
            <a:pPr marL="0" marR="0" lvl="0" indent="0" algn="l" rtl="0">
              <a:spcBef>
                <a:spcPts val="560"/>
              </a:spcBef>
              <a:spcAft>
                <a:spcPts val="0"/>
              </a:spcAft>
              <a:buClr>
                <a:srgbClr val="000000"/>
              </a:buClr>
              <a:buSzPct val="25000"/>
              <a:buFont typeface="Arimo"/>
              <a:buNone/>
            </a:pPr>
            <a:endParaRPr sz="2800" b="0" i="0" u="none" strike="noStrike" cap="none" dirty="0">
              <a:solidFill>
                <a:srgbClr val="000000"/>
              </a:solidFill>
              <a:latin typeface="Arial"/>
              <a:ea typeface="Arial"/>
              <a:cs typeface="Arial"/>
              <a:sym typeface="Arial"/>
            </a:endParaRPr>
          </a:p>
        </p:txBody>
      </p:sp>
      <p:pic>
        <p:nvPicPr>
          <p:cNvPr id="290" name="Shape 290"/>
          <p:cNvPicPr preferRelativeResize="0"/>
          <p:nvPr/>
        </p:nvPicPr>
        <p:blipFill>
          <a:blip r:embed="rId3">
            <a:alphaModFix/>
          </a:blip>
          <a:stretch>
            <a:fillRect/>
          </a:stretch>
        </p:blipFill>
        <p:spPr>
          <a:xfrm>
            <a:off x="533400" y="4171203"/>
            <a:ext cx="3080262" cy="2186000"/>
          </a:xfrm>
          <a:prstGeom prst="rect">
            <a:avLst/>
          </a:prstGeom>
          <a:noFill/>
          <a:ln w="12700">
            <a:solidFill>
              <a:srgbClr val="92D050"/>
            </a:solidFill>
          </a:ln>
        </p:spPr>
      </p:pic>
      <p:pic>
        <p:nvPicPr>
          <p:cNvPr id="3" name="Picture 2">
            <a:extLst>
              <a:ext uri="{FF2B5EF4-FFF2-40B4-BE49-F238E27FC236}">
                <a16:creationId xmlns:a16="http://schemas.microsoft.com/office/drawing/2014/main" id="{97BE0783-123A-46FC-B31F-B5F245BE8668}"/>
              </a:ext>
            </a:extLst>
          </p:cNvPr>
          <p:cNvPicPr>
            <a:picLocks noChangeAspect="1"/>
          </p:cNvPicPr>
          <p:nvPr/>
        </p:nvPicPr>
        <p:blipFill>
          <a:blip r:embed="rId4"/>
          <a:stretch>
            <a:fillRect/>
          </a:stretch>
        </p:blipFill>
        <p:spPr>
          <a:xfrm>
            <a:off x="4078149" y="4161311"/>
            <a:ext cx="4612091" cy="2205783"/>
          </a:xfrm>
          <a:prstGeom prst="rect">
            <a:avLst/>
          </a:prstGeom>
          <a:ln w="12700">
            <a:solidFill>
              <a:srgbClr val="92D050"/>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14</a:t>
            </a:fld>
            <a:endParaRPr lang="en-US" sz="1200">
              <a:solidFill>
                <a:srgbClr val="000000"/>
              </a:solidFill>
              <a:latin typeface="Arial"/>
              <a:ea typeface="Arial"/>
              <a:cs typeface="Arial"/>
              <a:sym typeface="Arial"/>
            </a:endParaRPr>
          </a:p>
        </p:txBody>
      </p:sp>
      <p:sp>
        <p:nvSpPr>
          <p:cNvPr id="336" name="Shape 336"/>
          <p:cNvSpPr txBox="1">
            <a:spLocks noGrp="1"/>
          </p:cNvSpPr>
          <p:nvPr>
            <p:ph type="title"/>
          </p:nvPr>
        </p:nvSpPr>
        <p:spPr>
          <a:xfrm>
            <a:off x="533400" y="228600"/>
            <a:ext cx="8229600" cy="838199"/>
          </a:xfrm>
          <a:prstGeom prst="rect">
            <a:avLst/>
          </a:prstGeom>
          <a:noFill/>
          <a:ln>
            <a:noFill/>
          </a:ln>
        </p:spPr>
        <p:txBody>
          <a:bodyPr lIns="91425" tIns="45700" rIns="91425" bIns="45700" anchor="ctr" anchorCtr="0">
            <a:noAutofit/>
          </a:bodyPr>
          <a:lstStyle/>
          <a:p>
            <a:pPr marL="0" marR="0" lvl="0" indent="0" algn="ctr" rtl="0">
              <a:lnSpc>
                <a:spcPct val="85000"/>
              </a:lnSpc>
              <a:spcBef>
                <a:spcPts val="0"/>
              </a:spcBef>
              <a:spcAft>
                <a:spcPts val="0"/>
              </a:spcAft>
              <a:buSzPct val="25000"/>
              <a:buNone/>
            </a:pPr>
            <a:r>
              <a:rPr lang="en-US" sz="3200" b="1" i="0" u="none" strike="noStrike" cap="none" dirty="0">
                <a:solidFill>
                  <a:srgbClr val="0066CC"/>
                </a:solidFill>
                <a:latin typeface="Arial"/>
                <a:ea typeface="Arial"/>
                <a:cs typeface="Arial"/>
                <a:sym typeface="Arial"/>
              </a:rPr>
              <a:t>Stakeholder Survey</a:t>
            </a:r>
          </a:p>
        </p:txBody>
      </p:sp>
      <p:sp>
        <p:nvSpPr>
          <p:cNvPr id="337" name="Shape 337"/>
          <p:cNvSpPr txBox="1">
            <a:spLocks noGrp="1"/>
          </p:cNvSpPr>
          <p:nvPr>
            <p:ph type="body" idx="1"/>
          </p:nvPr>
        </p:nvSpPr>
        <p:spPr>
          <a:xfrm>
            <a:off x="381000" y="1600200"/>
            <a:ext cx="8386763" cy="4190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Arimo"/>
              <a:buNone/>
            </a:pPr>
            <a:endParaRPr sz="2800" b="0" i="0" u="none" strike="noStrike" cap="none">
              <a:solidFill>
                <a:srgbClr val="000000"/>
              </a:solidFill>
              <a:latin typeface="Arial"/>
              <a:ea typeface="Arial"/>
              <a:cs typeface="Arial"/>
              <a:sym typeface="Arial"/>
            </a:endParaRPr>
          </a:p>
          <a:p>
            <a:pPr marL="0" marR="0" lvl="0" indent="0" algn="l" rtl="0">
              <a:spcBef>
                <a:spcPts val="560"/>
              </a:spcBef>
              <a:spcAft>
                <a:spcPts val="0"/>
              </a:spcAft>
              <a:buClr>
                <a:srgbClr val="000000"/>
              </a:buClr>
              <a:buSzPct val="25000"/>
              <a:buFont typeface="Arimo"/>
              <a:buNone/>
            </a:pPr>
            <a:endParaRPr sz="2800" b="0" i="0" u="none" strike="noStrike" cap="none">
              <a:solidFill>
                <a:srgbClr val="000000"/>
              </a:solidFill>
              <a:latin typeface="Arial"/>
              <a:ea typeface="Arial"/>
              <a:cs typeface="Arial"/>
              <a:sym typeface="Arial"/>
            </a:endParaRPr>
          </a:p>
        </p:txBody>
      </p:sp>
      <p:sp>
        <p:nvSpPr>
          <p:cNvPr id="338" name="Shape 338"/>
          <p:cNvSpPr txBox="1"/>
          <p:nvPr/>
        </p:nvSpPr>
        <p:spPr>
          <a:xfrm>
            <a:off x="533400" y="1752600"/>
            <a:ext cx="8386763" cy="4190999"/>
          </a:xfrm>
          <a:prstGeom prst="rect">
            <a:avLst/>
          </a:prstGeom>
          <a:noFill/>
          <a:ln>
            <a:noFill/>
          </a:ln>
        </p:spPr>
        <p:txBody>
          <a:bodyPr lIns="91425" tIns="45700" rIns="91425" bIns="45700" anchor="t" anchorCtr="0">
            <a:noAutofit/>
          </a:bodyPr>
          <a:lstStyle/>
          <a:p>
            <a:pPr marL="400050" marR="0" lvl="1" indent="-6350" algn="l" rtl="0">
              <a:spcBef>
                <a:spcPts val="0"/>
              </a:spcBef>
              <a:spcAft>
                <a:spcPts val="0"/>
              </a:spcAft>
              <a:buClr>
                <a:srgbClr val="000000"/>
              </a:buClr>
              <a:buFont typeface="Arimo"/>
              <a:buNone/>
            </a:pPr>
            <a:endParaRPr sz="2000" b="0" i="0" u="none" strike="noStrike" cap="none">
              <a:solidFill>
                <a:srgbClr val="000000"/>
              </a:solidFill>
              <a:latin typeface="Arial"/>
              <a:ea typeface="Arial"/>
              <a:cs typeface="Arial"/>
              <a:sym typeface="Arial"/>
            </a:endParaRPr>
          </a:p>
          <a:p>
            <a:pPr marL="0" marR="0" lvl="0" indent="0" algn="l" rtl="0">
              <a:spcBef>
                <a:spcPts val="400"/>
              </a:spcBef>
              <a:spcAft>
                <a:spcPts val="0"/>
              </a:spcAft>
              <a:buClr>
                <a:srgbClr val="000000"/>
              </a:buClr>
              <a:buFont typeface="Arimo"/>
              <a:buNone/>
            </a:pPr>
            <a:endParaRPr sz="2000">
              <a:solidFill>
                <a:srgbClr val="000000"/>
              </a:solidFill>
              <a:latin typeface="Arial"/>
              <a:ea typeface="Arial"/>
              <a:cs typeface="Arial"/>
              <a:sym typeface="Arial"/>
            </a:endParaRPr>
          </a:p>
          <a:p>
            <a:pPr marL="0" marR="0" lvl="0" indent="0" algn="l" rtl="0">
              <a:spcBef>
                <a:spcPts val="560"/>
              </a:spcBef>
              <a:spcAft>
                <a:spcPts val="0"/>
              </a:spcAft>
              <a:buClr>
                <a:srgbClr val="000000"/>
              </a:buClr>
              <a:buFont typeface="Arimo"/>
              <a:buNone/>
            </a:pPr>
            <a:endParaRPr sz="2800">
              <a:solidFill>
                <a:srgbClr val="000000"/>
              </a:solidFill>
              <a:latin typeface="Arial"/>
              <a:ea typeface="Arial"/>
              <a:cs typeface="Arial"/>
              <a:sym typeface="Arial"/>
            </a:endParaRPr>
          </a:p>
        </p:txBody>
      </p:sp>
      <p:pic>
        <p:nvPicPr>
          <p:cNvPr id="339" name="Shape 339"/>
          <p:cNvPicPr preferRelativeResize="0"/>
          <p:nvPr/>
        </p:nvPicPr>
        <p:blipFill rotWithShape="1">
          <a:blip r:embed="rId3">
            <a:alphaModFix/>
          </a:blip>
          <a:srcRect/>
          <a:stretch/>
        </p:blipFill>
        <p:spPr>
          <a:xfrm>
            <a:off x="685800" y="1227136"/>
            <a:ext cx="7620000" cy="547846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Shape 345"/>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15</a:t>
            </a:fld>
            <a:endParaRPr lang="en-US" sz="1200">
              <a:solidFill>
                <a:srgbClr val="000000"/>
              </a:solidFill>
              <a:latin typeface="Arial"/>
              <a:ea typeface="Arial"/>
              <a:cs typeface="Arial"/>
              <a:sym typeface="Arial"/>
            </a:endParaRPr>
          </a:p>
        </p:txBody>
      </p:sp>
      <p:sp>
        <p:nvSpPr>
          <p:cNvPr id="346" name="Shape 346"/>
          <p:cNvSpPr txBox="1">
            <a:spLocks noGrp="1"/>
          </p:cNvSpPr>
          <p:nvPr>
            <p:ph type="title"/>
          </p:nvPr>
        </p:nvSpPr>
        <p:spPr>
          <a:xfrm>
            <a:off x="2057400" y="228600"/>
            <a:ext cx="6781800" cy="838199"/>
          </a:xfrm>
          <a:prstGeom prst="rect">
            <a:avLst/>
          </a:prstGeom>
          <a:noFill/>
          <a:ln>
            <a:noFill/>
          </a:ln>
        </p:spPr>
        <p:txBody>
          <a:bodyPr lIns="91425" tIns="45700" rIns="91425" bIns="45700" anchor="ctr" anchorCtr="0">
            <a:noAutofit/>
          </a:bodyPr>
          <a:lstStyle/>
          <a:p>
            <a:pPr marL="0" marR="0" lvl="0" indent="0" algn="l" rtl="0">
              <a:lnSpc>
                <a:spcPct val="85000"/>
              </a:lnSpc>
              <a:spcBef>
                <a:spcPts val="0"/>
              </a:spcBef>
              <a:spcAft>
                <a:spcPts val="0"/>
              </a:spcAft>
              <a:buSzPct val="25000"/>
              <a:buNone/>
            </a:pPr>
            <a:r>
              <a:rPr lang="en-US" sz="2800" b="1" i="0" u="none" strike="noStrike" cap="none" dirty="0">
                <a:solidFill>
                  <a:srgbClr val="92D050"/>
                </a:solidFill>
                <a:latin typeface="Arimo"/>
                <a:ea typeface="Arimo"/>
                <a:cs typeface="Arimo"/>
                <a:sym typeface="Arimo"/>
              </a:rPr>
              <a:t>Invite all Stakeholders to a Workshop</a:t>
            </a:r>
          </a:p>
        </p:txBody>
      </p:sp>
      <p:pic>
        <p:nvPicPr>
          <p:cNvPr id="348" name="Shape 348"/>
          <p:cNvPicPr preferRelativeResize="0"/>
          <p:nvPr/>
        </p:nvPicPr>
        <p:blipFill rotWithShape="1">
          <a:blip r:embed="rId3">
            <a:alphaModFix/>
          </a:blip>
          <a:srcRect/>
          <a:stretch/>
        </p:blipFill>
        <p:spPr>
          <a:xfrm>
            <a:off x="2880227" y="1386479"/>
            <a:ext cx="3136900" cy="2053179"/>
          </a:xfrm>
          <a:prstGeom prst="rect">
            <a:avLst/>
          </a:prstGeom>
          <a:noFill/>
          <a:ln w="12700">
            <a:solidFill>
              <a:srgbClr val="0066CC"/>
            </a:solidFill>
          </a:ln>
        </p:spPr>
      </p:pic>
      <p:pic>
        <p:nvPicPr>
          <p:cNvPr id="349" name="Shape 349"/>
          <p:cNvPicPr preferRelativeResize="0"/>
          <p:nvPr/>
        </p:nvPicPr>
        <p:blipFill rotWithShape="1">
          <a:blip r:embed="rId4">
            <a:alphaModFix/>
          </a:blip>
          <a:srcRect/>
          <a:stretch/>
        </p:blipFill>
        <p:spPr>
          <a:xfrm>
            <a:off x="914400" y="3577179"/>
            <a:ext cx="7068554" cy="3076574"/>
          </a:xfrm>
          <a:prstGeom prst="rect">
            <a:avLst/>
          </a:prstGeom>
          <a:noFill/>
          <a:ln>
            <a:solidFill>
              <a:srgbClr val="030301"/>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Shape 355"/>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16</a:t>
            </a:fld>
            <a:endParaRPr lang="en-US" sz="1200">
              <a:solidFill>
                <a:srgbClr val="000000"/>
              </a:solidFill>
              <a:latin typeface="Arial"/>
              <a:ea typeface="Arial"/>
              <a:cs typeface="Arial"/>
              <a:sym typeface="Arial"/>
            </a:endParaRPr>
          </a:p>
        </p:txBody>
      </p:sp>
      <p:sp>
        <p:nvSpPr>
          <p:cNvPr id="356" name="Shape 356"/>
          <p:cNvSpPr txBox="1">
            <a:spLocks noGrp="1"/>
          </p:cNvSpPr>
          <p:nvPr>
            <p:ph type="title"/>
          </p:nvPr>
        </p:nvSpPr>
        <p:spPr>
          <a:xfrm>
            <a:off x="457200" y="228600"/>
            <a:ext cx="8382000" cy="838199"/>
          </a:xfrm>
          <a:prstGeom prst="rect">
            <a:avLst/>
          </a:prstGeom>
          <a:noFill/>
          <a:ln>
            <a:noFill/>
          </a:ln>
        </p:spPr>
        <p:txBody>
          <a:bodyPr lIns="91425" tIns="45700" rIns="91425" bIns="45700" anchor="ctr" anchorCtr="0">
            <a:noAutofit/>
          </a:bodyPr>
          <a:lstStyle/>
          <a:p>
            <a:pPr marL="0" marR="0" lvl="0" indent="0" algn="ctr" rtl="0">
              <a:lnSpc>
                <a:spcPct val="85000"/>
              </a:lnSpc>
              <a:spcBef>
                <a:spcPts val="0"/>
              </a:spcBef>
              <a:spcAft>
                <a:spcPts val="0"/>
              </a:spcAft>
              <a:buSzPct val="25000"/>
              <a:buNone/>
            </a:pPr>
            <a:r>
              <a:rPr lang="en-US" sz="2800" b="1" i="0" u="none" strike="noStrike" cap="none" dirty="0">
                <a:solidFill>
                  <a:srgbClr val="0066CC"/>
                </a:solidFill>
                <a:latin typeface="Arimo"/>
                <a:ea typeface="Arimo"/>
                <a:cs typeface="Arimo"/>
                <a:sym typeface="Arimo"/>
              </a:rPr>
              <a:t>Stakeholder Workshop</a:t>
            </a:r>
          </a:p>
        </p:txBody>
      </p:sp>
      <p:sp>
        <p:nvSpPr>
          <p:cNvPr id="357" name="Shape 357"/>
          <p:cNvSpPr txBox="1">
            <a:spLocks noGrp="1"/>
          </p:cNvSpPr>
          <p:nvPr>
            <p:ph type="body" idx="1"/>
          </p:nvPr>
        </p:nvSpPr>
        <p:spPr>
          <a:xfrm>
            <a:off x="381000" y="1295400"/>
            <a:ext cx="8572498" cy="5257800"/>
          </a:xfrm>
          <a:prstGeom prst="rect">
            <a:avLst/>
          </a:prstGeom>
          <a:noFill/>
          <a:ln>
            <a:noFill/>
          </a:ln>
        </p:spPr>
        <p:txBody>
          <a:bodyPr lIns="91425" tIns="45700" rIns="91425" bIns="45700" anchor="t" anchorCtr="0">
            <a:noAutofit/>
          </a:bodyPr>
          <a:lstStyle/>
          <a:p>
            <a:pPr marL="0" indent="0">
              <a:spcBef>
                <a:spcPts val="400"/>
              </a:spcBef>
              <a:spcAft>
                <a:spcPts val="600"/>
              </a:spcAft>
              <a:buClr>
                <a:srgbClr val="92D050"/>
              </a:buClr>
              <a:buNone/>
            </a:pPr>
            <a:r>
              <a:rPr lang="en-US" b="0" i="0" u="none" strike="noStrike" cap="none" dirty="0">
                <a:solidFill>
                  <a:srgbClr val="92D050"/>
                </a:solidFill>
                <a:latin typeface="Arimo"/>
                <a:ea typeface="Arimo"/>
                <a:cs typeface="Arimo"/>
                <a:sym typeface="Arimo"/>
              </a:rPr>
              <a:t>Need interdepartmental coordination of regulations and best practices for cleaning and discharge collection/disposal</a:t>
            </a:r>
          </a:p>
          <a:p>
            <a:pPr marL="844550" lvl="1" indent="-342900">
              <a:spcAft>
                <a:spcPts val="600"/>
              </a:spcAft>
              <a:buClr>
                <a:srgbClr val="92D050"/>
              </a:buClr>
            </a:pPr>
            <a:r>
              <a:rPr lang="en-US" sz="2400" b="0" i="0" u="none" strike="noStrike" cap="none" dirty="0">
                <a:solidFill>
                  <a:srgbClr val="92D050"/>
                </a:solidFill>
                <a:latin typeface="Arimo"/>
                <a:ea typeface="Arimo"/>
                <a:cs typeface="Arimo"/>
                <a:sym typeface="Arimo"/>
              </a:rPr>
              <a:t>SFPUC</a:t>
            </a:r>
          </a:p>
          <a:p>
            <a:pPr marL="844550" lvl="1" indent="-342900">
              <a:spcAft>
                <a:spcPts val="600"/>
              </a:spcAft>
              <a:buClr>
                <a:srgbClr val="92D050"/>
              </a:buClr>
            </a:pPr>
            <a:r>
              <a:rPr lang="en-US" sz="2400" b="0" i="0" u="none" strike="noStrike" cap="none" dirty="0">
                <a:solidFill>
                  <a:srgbClr val="92D050"/>
                </a:solidFill>
                <a:latin typeface="Arimo"/>
                <a:ea typeface="Arimo"/>
                <a:cs typeface="Arimo"/>
                <a:sym typeface="Arimo"/>
              </a:rPr>
              <a:t>SFDPW</a:t>
            </a:r>
          </a:p>
          <a:p>
            <a:pPr marL="844550" lvl="1" indent="-342900">
              <a:spcAft>
                <a:spcPts val="600"/>
              </a:spcAft>
              <a:buClr>
                <a:srgbClr val="92D050"/>
              </a:buClr>
            </a:pPr>
            <a:r>
              <a:rPr lang="en-US" sz="2400" b="0" i="0" u="none" strike="noStrike" cap="none" dirty="0">
                <a:solidFill>
                  <a:srgbClr val="92D050"/>
                </a:solidFill>
                <a:latin typeface="Arimo"/>
                <a:ea typeface="Arimo"/>
                <a:cs typeface="Arimo"/>
                <a:sym typeface="Arimo"/>
              </a:rPr>
              <a:t>Department of the Environment</a:t>
            </a:r>
          </a:p>
          <a:p>
            <a:pPr marL="844550" lvl="1" indent="-342900">
              <a:spcAft>
                <a:spcPts val="600"/>
              </a:spcAft>
              <a:buClr>
                <a:srgbClr val="92D050"/>
              </a:buClr>
            </a:pPr>
            <a:r>
              <a:rPr lang="en-US" sz="2400" b="0" i="0" u="none" strike="noStrike" cap="none" dirty="0">
                <a:solidFill>
                  <a:srgbClr val="92D050"/>
                </a:solidFill>
                <a:latin typeface="Arimo"/>
                <a:ea typeface="Arimo"/>
                <a:cs typeface="Arimo"/>
                <a:sym typeface="Arimo"/>
              </a:rPr>
              <a:t>SFDPH</a:t>
            </a:r>
          </a:p>
          <a:p>
            <a:pPr marL="844550" lvl="1" indent="-342900">
              <a:spcAft>
                <a:spcPts val="600"/>
              </a:spcAft>
              <a:buClr>
                <a:srgbClr val="92D050"/>
              </a:buClr>
            </a:pPr>
            <a:r>
              <a:rPr lang="en-US" sz="2400" b="0" i="0" u="none" strike="noStrike" cap="none" dirty="0">
                <a:solidFill>
                  <a:srgbClr val="92D050"/>
                </a:solidFill>
                <a:latin typeface="Arimo"/>
                <a:ea typeface="Arimo"/>
                <a:cs typeface="Arimo"/>
                <a:sym typeface="Arimo"/>
              </a:rPr>
              <a:t>Recology</a:t>
            </a:r>
          </a:p>
          <a:p>
            <a:pPr marL="844550" lvl="1" indent="-342900">
              <a:spcAft>
                <a:spcPts val="600"/>
              </a:spcAft>
              <a:buClr>
                <a:srgbClr val="92D050"/>
              </a:buClr>
            </a:pPr>
            <a:r>
              <a:rPr lang="en-US" sz="2400" b="0" i="0" u="none" strike="noStrike" cap="none" dirty="0">
                <a:solidFill>
                  <a:srgbClr val="92D050"/>
                </a:solidFill>
                <a:latin typeface="Arimo"/>
                <a:ea typeface="Arimo"/>
                <a:cs typeface="Arimo"/>
                <a:sym typeface="Arimo"/>
              </a:rPr>
              <a:t>SF Clean Streets Committee</a:t>
            </a:r>
          </a:p>
          <a:p>
            <a:pPr marL="0" marR="0" lvl="0" indent="0" algn="l" rtl="0">
              <a:spcBef>
                <a:spcPts val="400"/>
              </a:spcBef>
              <a:spcAft>
                <a:spcPts val="0"/>
              </a:spcAft>
              <a:buClr>
                <a:srgbClr val="000000"/>
              </a:buClr>
              <a:buSzPct val="25000"/>
              <a:buFont typeface="Arimo"/>
              <a:buNone/>
            </a:pPr>
            <a:endParaRPr sz="2000" b="0" i="0" u="none" strike="noStrike" cap="none" dirty="0">
              <a:solidFill>
                <a:srgbClr val="000000"/>
              </a:solidFill>
              <a:latin typeface="Arimo"/>
              <a:ea typeface="Arimo"/>
              <a:cs typeface="Arimo"/>
              <a:sym typeface="Arimo"/>
            </a:endParaRPr>
          </a:p>
          <a:p>
            <a:pPr marL="0" marR="0" lvl="0" indent="0" algn="l" rtl="0">
              <a:spcBef>
                <a:spcPts val="400"/>
              </a:spcBef>
              <a:spcAft>
                <a:spcPts val="0"/>
              </a:spcAft>
              <a:buClr>
                <a:srgbClr val="000000"/>
              </a:buClr>
              <a:buSzPct val="25000"/>
              <a:buFont typeface="Arimo"/>
              <a:buNone/>
            </a:pPr>
            <a:endParaRPr sz="2000" b="0" i="0" u="none" strike="noStrike" cap="none" dirty="0">
              <a:solidFill>
                <a:srgbClr val="000000"/>
              </a:solidFill>
              <a:latin typeface="Arimo"/>
              <a:ea typeface="Arimo"/>
              <a:cs typeface="Arimo"/>
              <a:sym typeface="Arimo"/>
            </a:endParaRPr>
          </a:p>
          <a:p>
            <a:pPr marL="0" marR="0" lvl="0" indent="0" algn="l" rtl="0">
              <a:lnSpc>
                <a:spcPct val="115000"/>
              </a:lnSpc>
              <a:spcBef>
                <a:spcPts val="0"/>
              </a:spcBef>
              <a:spcAft>
                <a:spcPts val="0"/>
              </a:spcAft>
              <a:buClr>
                <a:srgbClr val="000000"/>
              </a:buClr>
              <a:buSzPct val="25000"/>
              <a:buFont typeface="Arimo"/>
              <a:buNone/>
            </a:pPr>
            <a:endParaRPr sz="2000" b="0" i="0" u="none" strike="noStrike" cap="none" dirty="0">
              <a:solidFill>
                <a:srgbClr val="000000"/>
              </a:solidFill>
              <a:latin typeface="Arimo"/>
              <a:ea typeface="Arimo"/>
              <a:cs typeface="Arimo"/>
              <a:sym typeface="Arimo"/>
            </a:endParaRPr>
          </a:p>
          <a:p>
            <a:pPr marL="0" marR="0" lvl="0" indent="0" algn="l" rtl="0">
              <a:spcBef>
                <a:spcPts val="560"/>
              </a:spcBef>
              <a:spcAft>
                <a:spcPts val="0"/>
              </a:spcAft>
              <a:buClr>
                <a:srgbClr val="000000"/>
              </a:buClr>
              <a:buSzPct val="25000"/>
              <a:buFont typeface="Arimo"/>
              <a:buNone/>
            </a:pPr>
            <a:r>
              <a:rPr lang="en-US" sz="2800" b="0" i="0" u="none" strike="noStrike" cap="none" dirty="0">
                <a:solidFill>
                  <a:srgbClr val="000000"/>
                </a:solidFill>
                <a:latin typeface="Arimo"/>
                <a:ea typeface="Arimo"/>
                <a:cs typeface="Arimo"/>
                <a:sym typeface="Arimo"/>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Shape 363"/>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17</a:t>
            </a:fld>
            <a:endParaRPr lang="en-US" sz="1200">
              <a:solidFill>
                <a:srgbClr val="000000"/>
              </a:solidFill>
              <a:latin typeface="Arial"/>
              <a:ea typeface="Arial"/>
              <a:cs typeface="Arial"/>
              <a:sym typeface="Arial"/>
            </a:endParaRPr>
          </a:p>
        </p:txBody>
      </p:sp>
      <p:sp>
        <p:nvSpPr>
          <p:cNvPr id="364" name="Shape 364"/>
          <p:cNvSpPr txBox="1">
            <a:spLocks noGrp="1"/>
          </p:cNvSpPr>
          <p:nvPr>
            <p:ph type="title"/>
          </p:nvPr>
        </p:nvSpPr>
        <p:spPr>
          <a:xfrm>
            <a:off x="2057400" y="228600"/>
            <a:ext cx="6781800" cy="838199"/>
          </a:xfrm>
          <a:prstGeom prst="rect">
            <a:avLst/>
          </a:prstGeom>
          <a:noFill/>
          <a:ln>
            <a:noFill/>
          </a:ln>
        </p:spPr>
        <p:txBody>
          <a:bodyPr lIns="91425" tIns="45700" rIns="91425" bIns="45700" anchor="ctr" anchorCtr="0">
            <a:noAutofit/>
          </a:bodyPr>
          <a:lstStyle/>
          <a:p>
            <a:pPr marL="0" marR="0" lvl="0" indent="0" algn="l" rtl="0">
              <a:lnSpc>
                <a:spcPct val="85000"/>
              </a:lnSpc>
              <a:spcBef>
                <a:spcPts val="0"/>
              </a:spcBef>
              <a:spcAft>
                <a:spcPts val="0"/>
              </a:spcAft>
              <a:buSzPct val="25000"/>
              <a:buNone/>
            </a:pPr>
            <a:r>
              <a:rPr lang="en-US" dirty="0">
                <a:solidFill>
                  <a:srgbClr val="0066CC"/>
                </a:solidFill>
                <a:latin typeface="Arial"/>
                <a:ea typeface="Arial"/>
                <a:cs typeface="Arial"/>
                <a:sym typeface="Arial"/>
              </a:rPr>
              <a:t>City and State Regulations Wastewater</a:t>
            </a:r>
          </a:p>
        </p:txBody>
      </p:sp>
      <p:sp>
        <p:nvSpPr>
          <p:cNvPr id="365" name="Shape 365"/>
          <p:cNvSpPr txBox="1">
            <a:spLocks noGrp="1"/>
          </p:cNvSpPr>
          <p:nvPr>
            <p:ph type="body" idx="1"/>
          </p:nvPr>
        </p:nvSpPr>
        <p:spPr>
          <a:xfrm>
            <a:off x="381000" y="1295400"/>
            <a:ext cx="8386763" cy="4800600"/>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600"/>
              </a:spcAft>
              <a:buClr>
                <a:srgbClr val="000000"/>
              </a:buClr>
              <a:buSzPct val="25000"/>
              <a:buFont typeface="Arimo"/>
              <a:buNone/>
            </a:pPr>
            <a:r>
              <a:rPr lang="en-US" sz="2000" b="0" i="0" u="none" strike="noStrike" cap="none" dirty="0">
                <a:solidFill>
                  <a:srgbClr val="0066CC"/>
                </a:solidFill>
                <a:latin typeface="Arimo"/>
                <a:ea typeface="Arimo"/>
                <a:cs typeface="Arimo"/>
                <a:sym typeface="Arimo"/>
              </a:rPr>
              <a:t>SFPUC Wastewater Enterprise has </a:t>
            </a:r>
            <a:r>
              <a:rPr lang="en-US" sz="2000" dirty="0">
                <a:solidFill>
                  <a:srgbClr val="0066CC"/>
                </a:solidFill>
              </a:rPr>
              <a:t>w</a:t>
            </a:r>
            <a:r>
              <a:rPr lang="en-US" sz="2000" b="0" i="0" u="none" strike="noStrike" cap="none" dirty="0">
                <a:solidFill>
                  <a:srgbClr val="0066CC"/>
                </a:solidFill>
                <a:latin typeface="Arimo"/>
                <a:ea typeface="Arimo"/>
                <a:cs typeface="Arimo"/>
                <a:sym typeface="Arimo"/>
              </a:rPr>
              <a:t>ell established regulations:</a:t>
            </a:r>
          </a:p>
          <a:p>
            <a:pPr marL="0" marR="0" lvl="0" indent="0" algn="l" rtl="0">
              <a:spcBef>
                <a:spcPts val="400"/>
              </a:spcBef>
              <a:spcAft>
                <a:spcPts val="0"/>
              </a:spcAft>
              <a:buClr>
                <a:srgbClr val="000000"/>
              </a:buClr>
              <a:buSzPct val="25000"/>
              <a:buFont typeface="Arimo"/>
              <a:buNone/>
            </a:pPr>
            <a:r>
              <a:rPr lang="en-US" sz="2000" i="1" dirty="0">
                <a:solidFill>
                  <a:srgbClr val="0066CC"/>
                </a:solidFill>
              </a:rPr>
              <a:t>“</a:t>
            </a:r>
            <a:r>
              <a:rPr lang="en-US" sz="2000" b="0" i="1" u="none" strike="noStrike" cap="none" dirty="0">
                <a:solidFill>
                  <a:srgbClr val="0066CC"/>
                </a:solidFill>
                <a:latin typeface="Arimo"/>
                <a:ea typeface="Arimo"/>
                <a:cs typeface="Arimo"/>
                <a:sym typeface="Arimo"/>
              </a:rPr>
              <a:t>The requirements as described in Sections 118 – 140.7 of Chapter X (Public Works Code) of Part II of the San Francisco Municipal Code, Article 4.1 (hereinafter referred to as “Article 4.1”); </a:t>
            </a:r>
            <a:r>
              <a:rPr lang="en-US" sz="2000" i="1" dirty="0">
                <a:solidFill>
                  <a:srgbClr val="0066CC"/>
                </a:solidFill>
              </a:rPr>
              <a:t>“</a:t>
            </a:r>
          </a:p>
          <a:p>
            <a:pPr marL="0" marR="0" lvl="0" indent="0" algn="l" rtl="0">
              <a:spcBef>
                <a:spcPts val="400"/>
              </a:spcBef>
              <a:spcAft>
                <a:spcPts val="0"/>
              </a:spcAft>
              <a:buClr>
                <a:srgbClr val="000000"/>
              </a:buClr>
              <a:buSzPct val="25000"/>
              <a:buFont typeface="Arimo"/>
              <a:buNone/>
            </a:pPr>
            <a:endParaRPr sz="2000" dirty="0">
              <a:solidFill>
                <a:srgbClr val="0066CC"/>
              </a:solidFill>
            </a:endParaRPr>
          </a:p>
          <a:p>
            <a:pPr marL="0" marR="0" lvl="0" indent="0" algn="l" rtl="0">
              <a:spcBef>
                <a:spcPts val="400"/>
              </a:spcBef>
              <a:spcAft>
                <a:spcPts val="600"/>
              </a:spcAft>
              <a:buClr>
                <a:srgbClr val="000000"/>
              </a:buClr>
              <a:buSzPct val="25000"/>
              <a:buFont typeface="Arimo"/>
              <a:buNone/>
            </a:pPr>
            <a:r>
              <a:rPr lang="en-US" sz="2000" dirty="0">
                <a:solidFill>
                  <a:srgbClr val="0066CC"/>
                </a:solidFill>
              </a:rPr>
              <a:t>From the State for stormwater:</a:t>
            </a:r>
          </a:p>
          <a:p>
            <a:pPr marL="0" marR="0" lvl="0" indent="0" algn="l" rtl="0">
              <a:spcBef>
                <a:spcPts val="400"/>
              </a:spcBef>
              <a:spcAft>
                <a:spcPts val="0"/>
              </a:spcAft>
              <a:buClr>
                <a:srgbClr val="000000"/>
              </a:buClr>
              <a:buSzPct val="25000"/>
              <a:buFont typeface="Arimo"/>
              <a:buNone/>
            </a:pPr>
            <a:r>
              <a:rPr lang="en-US" sz="2000" i="1" dirty="0">
                <a:solidFill>
                  <a:srgbClr val="0066CC"/>
                </a:solidFill>
              </a:rPr>
              <a:t>“</a:t>
            </a:r>
            <a:r>
              <a:rPr lang="en-US" sz="2000" b="0" i="1" u="none" strike="noStrike" cap="none" dirty="0">
                <a:solidFill>
                  <a:srgbClr val="0066CC"/>
                </a:solidFill>
                <a:latin typeface="Arimo"/>
                <a:ea typeface="Arimo"/>
                <a:cs typeface="Arimo"/>
                <a:sym typeface="Arimo"/>
              </a:rPr>
              <a:t>The Discharge Prohibitions and other applicable requirements as described in the State Water Resources Control Board Water Quality Order NO. 2013-0001-DWQ National Pollutant Discharge Elimination System (NPDES) NPDES General Permit CAS000004 WDRs for Storm Water Discharges from Small Municipal Separate Storm Sewer Systems ((hereinafter referred to as “MS4 Permit”); MS4 Permit</a:t>
            </a:r>
            <a:r>
              <a:rPr lang="en-US" sz="2000" i="1" dirty="0">
                <a:solidFill>
                  <a:srgbClr val="0066CC"/>
                </a:solidFill>
              </a:rPr>
              <a:t>”</a:t>
            </a:r>
            <a:r>
              <a:rPr lang="en-US" sz="2000" b="0" i="1" u="none" strike="noStrike" cap="none" dirty="0">
                <a:solidFill>
                  <a:srgbClr val="0066CC"/>
                </a:solidFill>
                <a:latin typeface="Arimo"/>
                <a:ea typeface="Arimo"/>
                <a:cs typeface="Arimo"/>
                <a:sym typeface="Arimo"/>
              </a:rPr>
              <a:t> </a:t>
            </a:r>
          </a:p>
          <a:p>
            <a:pPr marL="0" marR="0" lvl="0" indent="0" algn="l" rtl="0">
              <a:lnSpc>
                <a:spcPct val="115000"/>
              </a:lnSpc>
              <a:spcBef>
                <a:spcPts val="0"/>
              </a:spcBef>
              <a:spcAft>
                <a:spcPts val="0"/>
              </a:spcAft>
              <a:buClr>
                <a:srgbClr val="000000"/>
              </a:buClr>
              <a:buSzPct val="25000"/>
              <a:buFont typeface="Arimo"/>
              <a:buNone/>
            </a:pPr>
            <a:r>
              <a:rPr lang="en-US" sz="2800" b="0" i="0" u="none" strike="noStrike" cap="none" dirty="0">
                <a:solidFill>
                  <a:srgbClr val="0066CC"/>
                </a:solidFill>
                <a:latin typeface="Arimo"/>
                <a:ea typeface="Arimo"/>
                <a:cs typeface="Arimo"/>
                <a:sym typeface="Arimo"/>
              </a:rPr>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Shape 371"/>
          <p:cNvSpPr txBox="1">
            <a:spLocks noGrp="1"/>
          </p:cNvSpPr>
          <p:nvPr>
            <p:ph type="sldNum" idx="12"/>
          </p:nvPr>
        </p:nvSpPr>
        <p:spPr>
          <a:xfrm>
            <a:off x="6589713" y="6376987"/>
            <a:ext cx="2193900"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18</a:t>
            </a:fld>
            <a:endParaRPr lang="en-US" sz="1200">
              <a:solidFill>
                <a:srgbClr val="000000"/>
              </a:solidFill>
              <a:latin typeface="Arial"/>
              <a:ea typeface="Arial"/>
              <a:cs typeface="Arial"/>
              <a:sym typeface="Arial"/>
            </a:endParaRPr>
          </a:p>
        </p:txBody>
      </p:sp>
      <p:sp>
        <p:nvSpPr>
          <p:cNvPr id="372" name="Shape 372"/>
          <p:cNvSpPr txBox="1">
            <a:spLocks noGrp="1"/>
          </p:cNvSpPr>
          <p:nvPr>
            <p:ph type="title"/>
          </p:nvPr>
        </p:nvSpPr>
        <p:spPr>
          <a:xfrm>
            <a:off x="2057400" y="228600"/>
            <a:ext cx="6781800" cy="838200"/>
          </a:xfrm>
          <a:prstGeom prst="rect">
            <a:avLst/>
          </a:prstGeom>
          <a:noFill/>
          <a:ln>
            <a:noFill/>
          </a:ln>
        </p:spPr>
        <p:txBody>
          <a:bodyPr lIns="91425" tIns="45700" rIns="91425" bIns="45700" anchor="ctr" anchorCtr="0">
            <a:noAutofit/>
          </a:bodyPr>
          <a:lstStyle/>
          <a:p>
            <a:pPr marL="0" marR="0" lvl="0" indent="0" algn="l" rtl="0">
              <a:lnSpc>
                <a:spcPct val="85000"/>
              </a:lnSpc>
              <a:spcBef>
                <a:spcPts val="0"/>
              </a:spcBef>
              <a:spcAft>
                <a:spcPts val="0"/>
              </a:spcAft>
              <a:buSzPct val="25000"/>
              <a:buNone/>
            </a:pPr>
            <a:r>
              <a:rPr lang="en-US" dirty="0">
                <a:solidFill>
                  <a:srgbClr val="92D050"/>
                </a:solidFill>
                <a:latin typeface="Arial"/>
                <a:ea typeface="Arial"/>
                <a:cs typeface="Arial"/>
                <a:sym typeface="Arial"/>
              </a:rPr>
              <a:t>Mobile Washer Permit and Application</a:t>
            </a:r>
          </a:p>
        </p:txBody>
      </p:sp>
      <p:sp>
        <p:nvSpPr>
          <p:cNvPr id="373" name="Shape 373"/>
          <p:cNvSpPr txBox="1">
            <a:spLocks noGrp="1"/>
          </p:cNvSpPr>
          <p:nvPr>
            <p:ph type="body" idx="1"/>
          </p:nvPr>
        </p:nvSpPr>
        <p:spPr>
          <a:xfrm>
            <a:off x="381000" y="1295400"/>
            <a:ext cx="8386800" cy="4191000"/>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rgbClr val="000000"/>
              </a:buClr>
              <a:buSzPct val="25000"/>
              <a:buFont typeface="Arimo"/>
              <a:buNone/>
            </a:pPr>
            <a:r>
              <a:rPr lang="en-US" sz="2000" dirty="0">
                <a:solidFill>
                  <a:srgbClr val="0066CC"/>
                </a:solidFill>
              </a:rPr>
              <a:t>The Application and General Permit are on the </a:t>
            </a:r>
            <a:r>
              <a:rPr lang="en-US" sz="2000" dirty="0">
                <a:solidFill>
                  <a:srgbClr val="00B0F0"/>
                </a:solidFill>
                <a:hlinkClick r:id="rId3"/>
              </a:rPr>
              <a:t>SFPUC Website</a:t>
            </a:r>
            <a:endParaRPr lang="en-US" sz="2000" dirty="0">
              <a:solidFill>
                <a:srgbClr val="00B0F0"/>
              </a:solidFill>
            </a:endParaRPr>
          </a:p>
          <a:p>
            <a:pPr marL="0" marR="0" lvl="0" indent="0" algn="l" rtl="0">
              <a:lnSpc>
                <a:spcPct val="115000"/>
              </a:lnSpc>
              <a:spcBef>
                <a:spcPts val="0"/>
              </a:spcBef>
              <a:spcAft>
                <a:spcPts val="0"/>
              </a:spcAft>
              <a:buClr>
                <a:srgbClr val="000000"/>
              </a:buClr>
              <a:buSzPct val="25000"/>
              <a:buFont typeface="Arimo"/>
              <a:buNone/>
            </a:pPr>
            <a:endParaRPr sz="2000" dirty="0">
              <a:solidFill>
                <a:srgbClr val="0066CC"/>
              </a:solidFill>
            </a:endParaRPr>
          </a:p>
          <a:p>
            <a:pPr marL="457200" marR="0" lvl="0" indent="-355600" algn="l" rtl="0">
              <a:lnSpc>
                <a:spcPct val="115000"/>
              </a:lnSpc>
              <a:spcBef>
                <a:spcPts val="0"/>
              </a:spcBef>
              <a:spcAft>
                <a:spcPts val="0"/>
              </a:spcAft>
              <a:buClr>
                <a:srgbClr val="0066CC"/>
              </a:buClr>
              <a:buSzPct val="100000"/>
            </a:pPr>
            <a:r>
              <a:rPr lang="en-US" sz="2000" dirty="0">
                <a:solidFill>
                  <a:srgbClr val="0066CC"/>
                </a:solidFill>
              </a:rPr>
              <a:t>Individual ID numbers via the PIMS database.</a:t>
            </a:r>
          </a:p>
          <a:p>
            <a:pPr marL="457200" marR="0" lvl="0" indent="-355600" algn="l" rtl="0">
              <a:lnSpc>
                <a:spcPct val="115000"/>
              </a:lnSpc>
              <a:spcBef>
                <a:spcPts val="0"/>
              </a:spcBef>
              <a:spcAft>
                <a:spcPts val="0"/>
              </a:spcAft>
              <a:buClr>
                <a:srgbClr val="0066CC"/>
              </a:buClr>
              <a:buSzPct val="100000"/>
            </a:pPr>
            <a:r>
              <a:rPr lang="en-US" sz="2000" dirty="0">
                <a:solidFill>
                  <a:srgbClr val="0066CC"/>
                </a:solidFill>
              </a:rPr>
              <a:t>Permit lists requirements, prohibitions and Best Management Practices for Mobile Washing.</a:t>
            </a:r>
          </a:p>
          <a:p>
            <a:pPr marL="457200" marR="0" lvl="0" indent="-355600" algn="l" rtl="0">
              <a:lnSpc>
                <a:spcPct val="115000"/>
              </a:lnSpc>
              <a:spcBef>
                <a:spcPts val="0"/>
              </a:spcBef>
              <a:spcAft>
                <a:spcPts val="0"/>
              </a:spcAft>
              <a:buClr>
                <a:srgbClr val="0066CC"/>
              </a:buClr>
              <a:buSzPct val="100000"/>
            </a:pPr>
            <a:r>
              <a:rPr lang="en-US" sz="2000" dirty="0">
                <a:solidFill>
                  <a:srgbClr val="0066CC"/>
                </a:solidFill>
              </a:rPr>
              <a:t>Application questions include:</a:t>
            </a:r>
          </a:p>
          <a:p>
            <a:pPr marL="914400" marR="0" lvl="1" indent="-355600" algn="l" rtl="0">
              <a:lnSpc>
                <a:spcPct val="115000"/>
              </a:lnSpc>
              <a:spcBef>
                <a:spcPts val="0"/>
              </a:spcBef>
              <a:spcAft>
                <a:spcPts val="0"/>
              </a:spcAft>
              <a:buClr>
                <a:srgbClr val="0066CC"/>
              </a:buClr>
              <a:buSzPct val="100000"/>
            </a:pPr>
            <a:r>
              <a:rPr lang="en-US" sz="2000" dirty="0">
                <a:solidFill>
                  <a:srgbClr val="0066CC"/>
                </a:solidFill>
              </a:rPr>
              <a:t>Type of equipment </a:t>
            </a:r>
          </a:p>
          <a:p>
            <a:pPr marL="914400" marR="0" lvl="1" indent="-355600" algn="l" rtl="0">
              <a:lnSpc>
                <a:spcPct val="115000"/>
              </a:lnSpc>
              <a:spcBef>
                <a:spcPts val="0"/>
              </a:spcBef>
              <a:spcAft>
                <a:spcPts val="0"/>
              </a:spcAft>
              <a:buClr>
                <a:srgbClr val="0066CC"/>
              </a:buClr>
              <a:buSzPct val="100000"/>
            </a:pPr>
            <a:r>
              <a:rPr lang="en-US" sz="2000" dirty="0">
                <a:solidFill>
                  <a:srgbClr val="0066CC"/>
                </a:solidFill>
              </a:rPr>
              <a:t>Locations</a:t>
            </a:r>
          </a:p>
          <a:p>
            <a:pPr marL="914400" marR="0" lvl="1" indent="-355600" algn="l" rtl="0">
              <a:lnSpc>
                <a:spcPct val="115000"/>
              </a:lnSpc>
              <a:spcBef>
                <a:spcPts val="0"/>
              </a:spcBef>
              <a:spcAft>
                <a:spcPts val="0"/>
              </a:spcAft>
              <a:buClr>
                <a:srgbClr val="0066CC"/>
              </a:buClr>
              <a:buSzPct val="100000"/>
            </a:pPr>
            <a:r>
              <a:rPr lang="en-US" sz="2000" dirty="0">
                <a:solidFill>
                  <a:srgbClr val="0066CC"/>
                </a:solidFill>
              </a:rPr>
              <a:t>Water use </a:t>
            </a:r>
          </a:p>
          <a:p>
            <a:pPr marL="914400" marR="0" lvl="1" indent="-355600" algn="l" rtl="0">
              <a:lnSpc>
                <a:spcPct val="115000"/>
              </a:lnSpc>
              <a:spcBef>
                <a:spcPts val="0"/>
              </a:spcBef>
              <a:spcAft>
                <a:spcPts val="0"/>
              </a:spcAft>
              <a:buClr>
                <a:srgbClr val="0066CC"/>
              </a:buClr>
              <a:buSzPct val="100000"/>
            </a:pPr>
            <a:r>
              <a:rPr lang="en-US" sz="2000" dirty="0">
                <a:solidFill>
                  <a:srgbClr val="0066CC"/>
                </a:solidFill>
              </a:rPr>
              <a:t>Wastewater Treatment and Disposal</a:t>
            </a:r>
          </a:p>
          <a:p>
            <a:pPr marL="0" marR="0" lvl="0" indent="0" algn="l" rtl="0">
              <a:lnSpc>
                <a:spcPct val="115000"/>
              </a:lnSpc>
              <a:spcBef>
                <a:spcPts val="0"/>
              </a:spcBef>
              <a:spcAft>
                <a:spcPts val="0"/>
              </a:spcAft>
              <a:buClr>
                <a:srgbClr val="000000"/>
              </a:buClr>
              <a:buSzPct val="25000"/>
              <a:buFont typeface="Arimo"/>
              <a:buNone/>
            </a:pPr>
            <a:endParaRPr sz="2000" dirty="0"/>
          </a:p>
          <a:p>
            <a:pPr marL="0" marR="0" lvl="0" indent="0" algn="l" rtl="0">
              <a:lnSpc>
                <a:spcPct val="115000"/>
              </a:lnSpc>
              <a:spcBef>
                <a:spcPts val="0"/>
              </a:spcBef>
              <a:spcAft>
                <a:spcPts val="0"/>
              </a:spcAft>
              <a:buClr>
                <a:srgbClr val="000000"/>
              </a:buClr>
              <a:buSzPct val="25000"/>
              <a:buFont typeface="Arimo"/>
              <a:buNone/>
            </a:pPr>
            <a:endParaRPr sz="2000" dirty="0"/>
          </a:p>
          <a:p>
            <a:pPr marL="0" marR="0" lvl="0" indent="0" algn="l" rtl="0">
              <a:lnSpc>
                <a:spcPct val="115000"/>
              </a:lnSpc>
              <a:spcBef>
                <a:spcPts val="0"/>
              </a:spcBef>
              <a:spcAft>
                <a:spcPts val="0"/>
              </a:spcAft>
              <a:buClr>
                <a:srgbClr val="000000"/>
              </a:buClr>
              <a:buSzPct val="25000"/>
              <a:buFont typeface="Arimo"/>
              <a:buNone/>
            </a:pPr>
            <a:endParaRPr sz="2000" dirty="0"/>
          </a:p>
          <a:p>
            <a:pPr marL="0" marR="0" lvl="0" indent="0" algn="l" rtl="0">
              <a:lnSpc>
                <a:spcPct val="115000"/>
              </a:lnSpc>
              <a:spcBef>
                <a:spcPts val="0"/>
              </a:spcBef>
              <a:spcAft>
                <a:spcPts val="0"/>
              </a:spcAft>
              <a:buClr>
                <a:srgbClr val="000000"/>
              </a:buClr>
              <a:buSzPct val="25000"/>
              <a:buFont typeface="Arimo"/>
              <a:buNone/>
            </a:pPr>
            <a:endParaRPr sz="2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Shape 379"/>
          <p:cNvSpPr txBox="1">
            <a:spLocks noGrp="1"/>
          </p:cNvSpPr>
          <p:nvPr>
            <p:ph type="title"/>
          </p:nvPr>
        </p:nvSpPr>
        <p:spPr>
          <a:xfrm>
            <a:off x="452400" y="228600"/>
            <a:ext cx="8386800" cy="838200"/>
          </a:xfrm>
          <a:prstGeom prst="rect">
            <a:avLst/>
          </a:prstGeom>
        </p:spPr>
        <p:txBody>
          <a:bodyPr lIns="91425" tIns="91425" rIns="91425" bIns="91425" anchor="ctr" anchorCtr="0">
            <a:noAutofit/>
          </a:bodyPr>
          <a:lstStyle/>
          <a:p>
            <a:pPr lvl="0" algn="ctr">
              <a:lnSpc>
                <a:spcPct val="100000"/>
              </a:lnSpc>
              <a:spcBef>
                <a:spcPts val="0"/>
              </a:spcBef>
              <a:buNone/>
            </a:pPr>
            <a:r>
              <a:rPr lang="en-US" sz="3000" dirty="0">
                <a:solidFill>
                  <a:srgbClr val="92D050"/>
                </a:solidFill>
                <a:latin typeface="Arial"/>
                <a:ea typeface="Arial"/>
                <a:cs typeface="Arial"/>
                <a:sym typeface="Arial"/>
              </a:rPr>
              <a:t>Administrative Staff Role</a:t>
            </a:r>
          </a:p>
        </p:txBody>
      </p:sp>
      <p:sp>
        <p:nvSpPr>
          <p:cNvPr id="380" name="Shape 380"/>
          <p:cNvSpPr txBox="1">
            <a:spLocks noGrp="1"/>
          </p:cNvSpPr>
          <p:nvPr>
            <p:ph type="body" idx="1"/>
          </p:nvPr>
        </p:nvSpPr>
        <p:spPr>
          <a:xfrm>
            <a:off x="381000" y="1600200"/>
            <a:ext cx="8386800" cy="4191000"/>
          </a:xfrm>
          <a:prstGeom prst="rect">
            <a:avLst/>
          </a:prstGeom>
        </p:spPr>
        <p:txBody>
          <a:bodyPr lIns="91425" tIns="91425" rIns="91425" bIns="91425" anchor="t" anchorCtr="0">
            <a:noAutofit/>
          </a:bodyPr>
          <a:lstStyle/>
          <a:p>
            <a:pPr lvl="0">
              <a:spcBef>
                <a:spcPts val="0"/>
              </a:spcBef>
              <a:spcAft>
                <a:spcPts val="600"/>
              </a:spcAft>
              <a:buNone/>
            </a:pPr>
            <a:r>
              <a:rPr lang="en-US" sz="2400" dirty="0">
                <a:solidFill>
                  <a:srgbClr val="0066CC"/>
                </a:solidFill>
              </a:rPr>
              <a:t>Assisted Management By:</a:t>
            </a:r>
          </a:p>
          <a:p>
            <a:pPr marL="635000" lvl="0" indent="-457200">
              <a:spcBef>
                <a:spcPts val="0"/>
              </a:spcBef>
              <a:spcAft>
                <a:spcPts val="600"/>
              </a:spcAft>
              <a:buClr>
                <a:srgbClr val="0066CC"/>
              </a:buClr>
              <a:buFont typeface="+mj-lt"/>
              <a:buAutoNum type="arabicPeriod"/>
            </a:pPr>
            <a:r>
              <a:rPr lang="en-US" sz="2400" dirty="0">
                <a:solidFill>
                  <a:srgbClr val="0066CC"/>
                </a:solidFill>
              </a:rPr>
              <a:t>Mailing letters to businesses informing them about the Mobile Washer Program.</a:t>
            </a:r>
          </a:p>
          <a:p>
            <a:pPr marL="635000" lvl="0" indent="-457200">
              <a:spcBef>
                <a:spcPts val="0"/>
              </a:spcBef>
              <a:spcAft>
                <a:spcPts val="600"/>
              </a:spcAft>
              <a:buClr>
                <a:srgbClr val="0066CC"/>
              </a:buClr>
              <a:buFont typeface="+mj-lt"/>
              <a:buAutoNum type="arabicPeriod"/>
            </a:pPr>
            <a:r>
              <a:rPr lang="en-US" sz="2400" dirty="0">
                <a:solidFill>
                  <a:srgbClr val="0066CC"/>
                </a:solidFill>
              </a:rPr>
              <a:t>Entering Mobile Washer Application into PIMS.</a:t>
            </a:r>
          </a:p>
          <a:p>
            <a:pPr marL="635000" lvl="0" indent="-457200">
              <a:spcBef>
                <a:spcPts val="0"/>
              </a:spcBef>
              <a:spcAft>
                <a:spcPts val="600"/>
              </a:spcAft>
              <a:buClr>
                <a:srgbClr val="0066CC"/>
              </a:buClr>
              <a:buFont typeface="+mj-lt"/>
              <a:buAutoNum type="arabicPeriod"/>
            </a:pPr>
            <a:r>
              <a:rPr lang="en-US" sz="2400" dirty="0">
                <a:solidFill>
                  <a:srgbClr val="0066CC"/>
                </a:solidFill>
              </a:rPr>
              <a:t>Scanning applications and uploading the documents onto SharePoint.</a:t>
            </a:r>
            <a:br>
              <a:rPr lang="en-US" sz="2400" dirty="0"/>
            </a:br>
            <a:endParaRPr lang="en-US" sz="2400" dirty="0"/>
          </a:p>
        </p:txBody>
      </p:sp>
      <p:sp>
        <p:nvSpPr>
          <p:cNvPr id="381" name="Shape 381"/>
          <p:cNvSpPr txBox="1">
            <a:spLocks noGrp="1"/>
          </p:cNvSpPr>
          <p:nvPr>
            <p:ph type="sldNum" idx="12"/>
          </p:nvPr>
        </p:nvSpPr>
        <p:spPr>
          <a:xfrm>
            <a:off x="6589713" y="6376987"/>
            <a:ext cx="2193900" cy="457200"/>
          </a:xfrm>
          <a:prstGeom prst="rect">
            <a:avLst/>
          </a:prstGeom>
        </p:spPr>
        <p:txBody>
          <a:bodyPr lIns="91425" tIns="45700" rIns="91425" bIns="45700" anchor="b" anchorCtr="0">
            <a:noAutofit/>
          </a:bodyPr>
          <a:lstStyle/>
          <a:p>
            <a:pPr lvl="0" algn="r">
              <a:spcBef>
                <a:spcPts val="0"/>
              </a:spcBef>
              <a:buClr>
                <a:srgbClr val="000000"/>
              </a:buClr>
              <a:buSzPct val="25000"/>
              <a:buFont typeface="Arial"/>
              <a:buNone/>
            </a:pPr>
            <a:fld id="{00000000-1234-1234-1234-123412341234}" type="slidenum">
              <a:rPr lang="en-US" sz="1200"/>
              <a:pPr lvl="0" algn="r">
                <a:spcBef>
                  <a:spcPts val="0"/>
                </a:spcBef>
                <a:buClr>
                  <a:srgbClr val="000000"/>
                </a:buClr>
                <a:buSzPct val="25000"/>
                <a:buFont typeface="Arial"/>
                <a:buNone/>
              </a:pPr>
              <a:t>19</a:t>
            </a:fld>
            <a:endParaRPr lang="en-US" sz="1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12" name="Shape 212"/>
          <p:cNvPicPr preferRelativeResize="0"/>
          <p:nvPr/>
        </p:nvPicPr>
        <p:blipFill>
          <a:blip r:embed="rId3">
            <a:alphaModFix/>
          </a:blip>
          <a:stretch>
            <a:fillRect/>
          </a:stretch>
        </p:blipFill>
        <p:spPr>
          <a:xfrm>
            <a:off x="5390150" y="3627565"/>
            <a:ext cx="3753850" cy="3175199"/>
          </a:xfrm>
          <a:prstGeom prst="rect">
            <a:avLst/>
          </a:prstGeom>
          <a:noFill/>
          <a:ln>
            <a:noFill/>
          </a:ln>
        </p:spPr>
      </p:pic>
      <p:sp>
        <p:nvSpPr>
          <p:cNvPr id="207" name="Shape 207"/>
          <p:cNvSpPr txBox="1">
            <a:spLocks noGrp="1"/>
          </p:cNvSpPr>
          <p:nvPr>
            <p:ph type="sldNum" idx="12"/>
          </p:nvPr>
        </p:nvSpPr>
        <p:spPr>
          <a:xfrm>
            <a:off x="6589713" y="6376987"/>
            <a:ext cx="2193900"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2</a:t>
            </a:fld>
            <a:endParaRPr lang="en-US" sz="1200">
              <a:solidFill>
                <a:srgbClr val="000000"/>
              </a:solidFill>
              <a:latin typeface="Arial"/>
              <a:ea typeface="Arial"/>
              <a:cs typeface="Arial"/>
              <a:sym typeface="Arial"/>
            </a:endParaRPr>
          </a:p>
        </p:txBody>
      </p:sp>
      <p:sp>
        <p:nvSpPr>
          <p:cNvPr id="208" name="Shape 208"/>
          <p:cNvSpPr txBox="1">
            <a:spLocks noGrp="1"/>
          </p:cNvSpPr>
          <p:nvPr>
            <p:ph type="title"/>
          </p:nvPr>
        </p:nvSpPr>
        <p:spPr>
          <a:xfrm>
            <a:off x="2057400" y="228600"/>
            <a:ext cx="6781800" cy="838200"/>
          </a:xfrm>
          <a:prstGeom prst="rect">
            <a:avLst/>
          </a:prstGeom>
          <a:noFill/>
          <a:ln>
            <a:noFill/>
          </a:ln>
        </p:spPr>
        <p:txBody>
          <a:bodyPr lIns="91425" tIns="45700" rIns="91425" bIns="45700" anchor="ctr" anchorCtr="0">
            <a:noAutofit/>
          </a:bodyPr>
          <a:lstStyle/>
          <a:p>
            <a:pPr marL="0" marR="0" lvl="0" indent="0" algn="l" rtl="0">
              <a:lnSpc>
                <a:spcPct val="85000"/>
              </a:lnSpc>
              <a:spcBef>
                <a:spcPts val="0"/>
              </a:spcBef>
              <a:spcAft>
                <a:spcPts val="0"/>
              </a:spcAft>
              <a:buSzPct val="25000"/>
              <a:buNone/>
            </a:pPr>
            <a:r>
              <a:rPr lang="en-US" sz="3200" dirty="0">
                <a:solidFill>
                  <a:srgbClr val="0066CC"/>
                </a:solidFill>
              </a:rPr>
              <a:t>Why permit mobile washers?</a:t>
            </a:r>
          </a:p>
        </p:txBody>
      </p:sp>
      <p:pic>
        <p:nvPicPr>
          <p:cNvPr id="210" name="Shape 210"/>
          <p:cNvPicPr preferRelativeResize="0"/>
          <p:nvPr/>
        </p:nvPicPr>
        <p:blipFill>
          <a:blip r:embed="rId4">
            <a:alphaModFix/>
          </a:blip>
          <a:stretch>
            <a:fillRect/>
          </a:stretch>
        </p:blipFill>
        <p:spPr>
          <a:xfrm>
            <a:off x="500004" y="3728963"/>
            <a:ext cx="3961299" cy="2798874"/>
          </a:xfrm>
          <a:prstGeom prst="rect">
            <a:avLst/>
          </a:prstGeom>
          <a:noFill/>
          <a:ln w="12700">
            <a:solidFill>
              <a:srgbClr val="92D050"/>
            </a:solidFill>
          </a:ln>
        </p:spPr>
      </p:pic>
      <p:pic>
        <p:nvPicPr>
          <p:cNvPr id="211" name="Shape 211"/>
          <p:cNvPicPr preferRelativeResize="0"/>
          <p:nvPr/>
        </p:nvPicPr>
        <p:blipFill>
          <a:blip r:embed="rId5">
            <a:alphaModFix/>
          </a:blip>
          <a:stretch>
            <a:fillRect/>
          </a:stretch>
        </p:blipFill>
        <p:spPr>
          <a:xfrm>
            <a:off x="5332996" y="1284596"/>
            <a:ext cx="3450617" cy="2311546"/>
          </a:xfrm>
          <a:prstGeom prst="rect">
            <a:avLst/>
          </a:prstGeom>
          <a:noFill/>
          <a:ln w="12700">
            <a:solidFill>
              <a:srgbClr val="92D050"/>
            </a:solidFill>
          </a:ln>
        </p:spPr>
      </p:pic>
      <p:pic>
        <p:nvPicPr>
          <p:cNvPr id="213" name="Shape 213"/>
          <p:cNvPicPr preferRelativeResize="0"/>
          <p:nvPr/>
        </p:nvPicPr>
        <p:blipFill>
          <a:blip r:embed="rId6">
            <a:alphaModFix/>
          </a:blip>
          <a:stretch>
            <a:fillRect/>
          </a:stretch>
        </p:blipFill>
        <p:spPr>
          <a:xfrm>
            <a:off x="838200" y="5372101"/>
            <a:ext cx="3090461" cy="838200"/>
          </a:xfrm>
          <a:prstGeom prst="rect">
            <a:avLst/>
          </a:prstGeom>
          <a:noFill/>
          <a:ln>
            <a:noFill/>
          </a:ln>
        </p:spPr>
      </p:pic>
      <p:pic>
        <p:nvPicPr>
          <p:cNvPr id="214" name="Shape 214"/>
          <p:cNvPicPr preferRelativeResize="0"/>
          <p:nvPr/>
        </p:nvPicPr>
        <p:blipFill>
          <a:blip r:embed="rId7">
            <a:alphaModFix/>
          </a:blip>
          <a:stretch>
            <a:fillRect/>
          </a:stretch>
        </p:blipFill>
        <p:spPr>
          <a:xfrm>
            <a:off x="1524000" y="1328100"/>
            <a:ext cx="1554225" cy="2224537"/>
          </a:xfrm>
          <a:prstGeom prst="rect">
            <a:avLst/>
          </a:prstGeom>
          <a:noFill/>
          <a:ln w="12700">
            <a:solidFill>
              <a:srgbClr val="92D050"/>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20</a:t>
            </a:fld>
            <a:endParaRPr lang="en-US" sz="1200">
              <a:solidFill>
                <a:srgbClr val="000000"/>
              </a:solidFill>
              <a:latin typeface="Arial"/>
              <a:ea typeface="Arial"/>
              <a:cs typeface="Arial"/>
              <a:sym typeface="Arial"/>
            </a:endParaRPr>
          </a:p>
        </p:txBody>
      </p:sp>
      <p:sp>
        <p:nvSpPr>
          <p:cNvPr id="388" name="Shape 388"/>
          <p:cNvSpPr txBox="1">
            <a:spLocks noGrp="1"/>
          </p:cNvSpPr>
          <p:nvPr>
            <p:ph type="title"/>
          </p:nvPr>
        </p:nvSpPr>
        <p:spPr>
          <a:xfrm>
            <a:off x="2057400" y="228600"/>
            <a:ext cx="6781800" cy="838199"/>
          </a:xfrm>
          <a:prstGeom prst="rect">
            <a:avLst/>
          </a:prstGeom>
          <a:noFill/>
          <a:ln>
            <a:noFill/>
          </a:ln>
        </p:spPr>
        <p:txBody>
          <a:bodyPr lIns="91425" tIns="45700" rIns="91425" bIns="45700" anchor="ctr" anchorCtr="0">
            <a:noAutofit/>
          </a:bodyPr>
          <a:lstStyle/>
          <a:p>
            <a:pPr algn="ctr">
              <a:buSzPct val="25000"/>
            </a:pPr>
            <a:r>
              <a:rPr lang="en-US" sz="3200" dirty="0">
                <a:solidFill>
                  <a:srgbClr val="0066CC"/>
                </a:solidFill>
                <a:latin typeface="Arial"/>
                <a:ea typeface="Arial"/>
                <a:cs typeface="Arial"/>
                <a:sym typeface="Arial"/>
              </a:rPr>
              <a:t>Citizen Water Sleuths get Results!</a:t>
            </a:r>
          </a:p>
        </p:txBody>
      </p:sp>
      <p:sp>
        <p:nvSpPr>
          <p:cNvPr id="389" name="Shape 389"/>
          <p:cNvSpPr txBox="1">
            <a:spLocks noGrp="1"/>
          </p:cNvSpPr>
          <p:nvPr>
            <p:ph type="body" idx="1"/>
          </p:nvPr>
        </p:nvSpPr>
        <p:spPr>
          <a:xfrm>
            <a:off x="381000" y="1600200"/>
            <a:ext cx="8386763" cy="4190999"/>
          </a:xfrm>
          <a:prstGeom prst="rect">
            <a:avLst/>
          </a:prstGeom>
          <a:noFill/>
          <a:ln>
            <a:noFill/>
          </a:ln>
        </p:spPr>
        <p:txBody>
          <a:bodyPr lIns="91425" tIns="45700" rIns="91425" bIns="45700" anchor="t" anchorCtr="0">
            <a:noAutofit/>
          </a:bodyPr>
          <a:lstStyle/>
          <a:p>
            <a:pPr marL="0" lvl="0" indent="0" rtl="0">
              <a:lnSpc>
                <a:spcPct val="85000"/>
              </a:lnSpc>
              <a:spcBef>
                <a:spcPts val="0"/>
              </a:spcBef>
              <a:buClr>
                <a:srgbClr val="000000"/>
              </a:buClr>
              <a:buSzPct val="25000"/>
              <a:buFont typeface="Arial"/>
              <a:buNone/>
            </a:pPr>
            <a:r>
              <a:rPr lang="en-US" b="1" dirty="0">
                <a:solidFill>
                  <a:srgbClr val="92D050"/>
                </a:solidFill>
                <a:latin typeface="Arial"/>
                <a:ea typeface="Arial"/>
                <a:cs typeface="Arial"/>
                <a:sym typeface="Arial"/>
              </a:rPr>
              <a:t>May 2015 311 water waste reports ≈ several a week</a:t>
            </a:r>
          </a:p>
          <a:p>
            <a:pPr marL="0" marR="0" lvl="0" indent="0" algn="l" rtl="0">
              <a:lnSpc>
                <a:spcPct val="115000"/>
              </a:lnSpc>
              <a:spcBef>
                <a:spcPts val="0"/>
              </a:spcBef>
              <a:spcAft>
                <a:spcPts val="0"/>
              </a:spcAft>
              <a:buClr>
                <a:srgbClr val="000000"/>
              </a:buClr>
              <a:buSzPct val="25000"/>
              <a:buFont typeface="Arimo"/>
              <a:buNone/>
            </a:pPr>
            <a:endParaRPr sz="2400" b="0" i="0" u="none" strike="noStrike" cap="none" dirty="0">
              <a:solidFill>
                <a:srgbClr val="92D050"/>
              </a:solidFill>
              <a:latin typeface="Arimo"/>
              <a:ea typeface="Arimo"/>
              <a:cs typeface="Arimo"/>
              <a:sym typeface="Arimo"/>
            </a:endParaRPr>
          </a:p>
          <a:p>
            <a:pPr marL="0" marR="0" lvl="0" indent="0" algn="l" rtl="0">
              <a:lnSpc>
                <a:spcPct val="115000"/>
              </a:lnSpc>
              <a:spcBef>
                <a:spcPts val="0"/>
              </a:spcBef>
              <a:spcAft>
                <a:spcPts val="0"/>
              </a:spcAft>
              <a:buClr>
                <a:srgbClr val="000000"/>
              </a:buClr>
              <a:buSzPct val="25000"/>
              <a:buFont typeface="Arimo"/>
              <a:buNone/>
            </a:pPr>
            <a:r>
              <a:rPr lang="en-US" sz="2400" b="0" i="1" u="none" strike="noStrike" cap="none" dirty="0">
                <a:solidFill>
                  <a:srgbClr val="92D050"/>
                </a:solidFill>
                <a:latin typeface="Arimo"/>
                <a:ea typeface="Arimo"/>
                <a:cs typeface="Arimo"/>
                <a:sym typeface="Arimo"/>
              </a:rPr>
              <a:t>“…hosing down all kinds of things outside in back of building every night from about 1am to sun light when they stop so not to be noticed. they run the hose for hours nonstop.”</a:t>
            </a:r>
          </a:p>
          <a:p>
            <a:pPr marL="0" marR="0" lvl="0" indent="0" algn="l" rtl="0">
              <a:lnSpc>
                <a:spcPct val="115000"/>
              </a:lnSpc>
              <a:spcBef>
                <a:spcPts val="0"/>
              </a:spcBef>
              <a:spcAft>
                <a:spcPts val="0"/>
              </a:spcAft>
              <a:buClr>
                <a:srgbClr val="000000"/>
              </a:buClr>
              <a:buSzPct val="25000"/>
              <a:buFont typeface="Arimo"/>
              <a:buNone/>
            </a:pPr>
            <a:endParaRPr sz="2400" b="0" i="1" u="none" strike="noStrike" cap="none" dirty="0">
              <a:solidFill>
                <a:srgbClr val="92D050"/>
              </a:solidFill>
              <a:latin typeface="Arimo"/>
              <a:ea typeface="Arimo"/>
              <a:cs typeface="Arimo"/>
              <a:sym typeface="Arimo"/>
            </a:endParaRPr>
          </a:p>
          <a:p>
            <a:pPr marL="0" marR="0" lvl="0" indent="0" algn="l" rtl="0">
              <a:lnSpc>
                <a:spcPct val="115000"/>
              </a:lnSpc>
              <a:spcBef>
                <a:spcPts val="0"/>
              </a:spcBef>
              <a:spcAft>
                <a:spcPts val="0"/>
              </a:spcAft>
              <a:buClr>
                <a:srgbClr val="000000"/>
              </a:buClr>
              <a:buSzPct val="25000"/>
              <a:buFont typeface="Arimo"/>
              <a:buNone/>
            </a:pPr>
            <a:r>
              <a:rPr lang="en-US" sz="2400" b="0" i="1" u="none" strike="noStrike" cap="none" dirty="0">
                <a:solidFill>
                  <a:srgbClr val="92D050"/>
                </a:solidFill>
                <a:latin typeface="Arimo"/>
                <a:ea typeface="Arimo"/>
                <a:cs typeface="Arimo"/>
                <a:sym typeface="Arimo"/>
              </a:rPr>
              <a:t>"RE: wasting water. The building is being painted and something was spilled into the street and they have been power washing the street for the past 2 hours. They started around 2:30pm today, 6/2/15, non stop. They are wasting a ton of water. The street is still a mess.”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Shape 395"/>
          <p:cNvSpPr txBox="1">
            <a:spLocks noGrp="1"/>
          </p:cNvSpPr>
          <p:nvPr>
            <p:ph type="sldNum" idx="12"/>
          </p:nvPr>
        </p:nvSpPr>
        <p:spPr>
          <a:xfrm>
            <a:off x="6589713" y="6376987"/>
            <a:ext cx="2193900"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21</a:t>
            </a:fld>
            <a:endParaRPr lang="en-US" sz="1200">
              <a:solidFill>
                <a:srgbClr val="000000"/>
              </a:solidFill>
              <a:latin typeface="Arial"/>
              <a:ea typeface="Arial"/>
              <a:cs typeface="Arial"/>
              <a:sym typeface="Arial"/>
            </a:endParaRPr>
          </a:p>
        </p:txBody>
      </p:sp>
      <p:sp>
        <p:nvSpPr>
          <p:cNvPr id="396" name="Shape 396"/>
          <p:cNvSpPr txBox="1">
            <a:spLocks noGrp="1"/>
          </p:cNvSpPr>
          <p:nvPr>
            <p:ph type="title"/>
          </p:nvPr>
        </p:nvSpPr>
        <p:spPr>
          <a:xfrm>
            <a:off x="2057400" y="228600"/>
            <a:ext cx="6781800" cy="838200"/>
          </a:xfrm>
          <a:prstGeom prst="rect">
            <a:avLst/>
          </a:prstGeom>
          <a:noFill/>
          <a:ln>
            <a:noFill/>
          </a:ln>
        </p:spPr>
        <p:txBody>
          <a:bodyPr lIns="91425" tIns="45700" rIns="91425" bIns="45700" anchor="ctr" anchorCtr="0">
            <a:noAutofit/>
          </a:bodyPr>
          <a:lstStyle/>
          <a:p>
            <a:pPr marL="0" marR="0" lvl="0" indent="0" algn="ctr" rtl="0">
              <a:lnSpc>
                <a:spcPct val="85000"/>
              </a:lnSpc>
              <a:spcBef>
                <a:spcPts val="0"/>
              </a:spcBef>
              <a:spcAft>
                <a:spcPts val="0"/>
              </a:spcAft>
              <a:buSzPct val="25000"/>
              <a:buNone/>
            </a:pPr>
            <a:r>
              <a:rPr lang="en-US" dirty="0">
                <a:solidFill>
                  <a:srgbClr val="92D050"/>
                </a:solidFill>
                <a:latin typeface="Arial"/>
                <a:ea typeface="Arial"/>
                <a:cs typeface="Arial"/>
                <a:sym typeface="Arial"/>
              </a:rPr>
              <a:t>Water Waste Warriors</a:t>
            </a:r>
          </a:p>
        </p:txBody>
      </p:sp>
      <p:sp>
        <p:nvSpPr>
          <p:cNvPr id="397" name="Shape 397"/>
          <p:cNvSpPr txBox="1">
            <a:spLocks noGrp="1"/>
          </p:cNvSpPr>
          <p:nvPr>
            <p:ph type="body" idx="1"/>
          </p:nvPr>
        </p:nvSpPr>
        <p:spPr>
          <a:xfrm>
            <a:off x="193625" y="1600200"/>
            <a:ext cx="4453200" cy="4191000"/>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rgbClr val="000000"/>
              </a:buClr>
              <a:buSzPct val="25000"/>
              <a:buFont typeface="Arimo"/>
              <a:buNone/>
            </a:pPr>
            <a:r>
              <a:rPr lang="en-US" dirty="0">
                <a:solidFill>
                  <a:srgbClr val="0066CC"/>
                </a:solidFill>
              </a:rPr>
              <a:t>Video submitted via 311</a:t>
            </a:r>
          </a:p>
          <a:p>
            <a:pPr marL="457200" indent="-457200">
              <a:lnSpc>
                <a:spcPct val="115000"/>
              </a:lnSpc>
              <a:spcBef>
                <a:spcPts val="0"/>
              </a:spcBef>
              <a:buClr>
                <a:srgbClr val="0066CC"/>
              </a:buClr>
            </a:pPr>
            <a:r>
              <a:rPr lang="en-US" dirty="0">
                <a:solidFill>
                  <a:srgbClr val="0066CC"/>
                </a:solidFill>
              </a:rPr>
              <a:t>Customized Van</a:t>
            </a:r>
          </a:p>
          <a:p>
            <a:pPr marL="457200" indent="-457200">
              <a:lnSpc>
                <a:spcPct val="115000"/>
              </a:lnSpc>
              <a:spcBef>
                <a:spcPts val="0"/>
              </a:spcBef>
              <a:buClr>
                <a:srgbClr val="0066CC"/>
              </a:buClr>
            </a:pPr>
            <a:r>
              <a:rPr lang="en-US" dirty="0">
                <a:solidFill>
                  <a:srgbClr val="0066CC"/>
                </a:solidFill>
              </a:rPr>
              <a:t>Issued CDO</a:t>
            </a:r>
          </a:p>
          <a:p>
            <a:pPr marL="457200" indent="-457200">
              <a:lnSpc>
                <a:spcPct val="115000"/>
              </a:lnSpc>
              <a:spcBef>
                <a:spcPts val="0"/>
              </a:spcBef>
              <a:buClr>
                <a:srgbClr val="0066CC"/>
              </a:buClr>
            </a:pPr>
            <a:r>
              <a:rPr lang="en-US" dirty="0">
                <a:solidFill>
                  <a:srgbClr val="0066CC"/>
                </a:solidFill>
              </a:rPr>
              <a:t>Permitted Business </a:t>
            </a:r>
          </a:p>
        </p:txBody>
      </p:sp>
      <p:pic>
        <p:nvPicPr>
          <p:cNvPr id="398" name="Shape 398" descr="Oscars.png"/>
          <p:cNvPicPr preferRelativeResize="0"/>
          <p:nvPr/>
        </p:nvPicPr>
        <p:blipFill>
          <a:blip r:embed="rId3">
            <a:alphaModFix/>
          </a:blip>
          <a:stretch>
            <a:fillRect/>
          </a:stretch>
        </p:blipFill>
        <p:spPr>
          <a:xfrm>
            <a:off x="4724400" y="1637391"/>
            <a:ext cx="3352837" cy="41910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22</a:t>
            </a:fld>
            <a:endParaRPr lang="en-US" sz="1200">
              <a:solidFill>
                <a:srgbClr val="000000"/>
              </a:solidFill>
              <a:latin typeface="Arial"/>
              <a:ea typeface="Arial"/>
              <a:cs typeface="Arial"/>
              <a:sym typeface="Arial"/>
            </a:endParaRPr>
          </a:p>
        </p:txBody>
      </p:sp>
      <p:sp>
        <p:nvSpPr>
          <p:cNvPr id="405" name="Shape 405"/>
          <p:cNvSpPr txBox="1">
            <a:spLocks noGrp="1"/>
          </p:cNvSpPr>
          <p:nvPr>
            <p:ph type="title"/>
          </p:nvPr>
        </p:nvSpPr>
        <p:spPr>
          <a:xfrm>
            <a:off x="2057400" y="228600"/>
            <a:ext cx="6781800" cy="838199"/>
          </a:xfrm>
          <a:prstGeom prst="rect">
            <a:avLst/>
          </a:prstGeom>
          <a:noFill/>
          <a:ln>
            <a:noFill/>
          </a:ln>
        </p:spPr>
        <p:txBody>
          <a:bodyPr lIns="91425" tIns="45700" rIns="91425" bIns="45700" anchor="ctr" anchorCtr="0">
            <a:noAutofit/>
          </a:bodyPr>
          <a:lstStyle/>
          <a:p>
            <a:pPr marL="0" marR="0" lvl="0" indent="0" algn="l" rtl="0">
              <a:lnSpc>
                <a:spcPct val="85000"/>
              </a:lnSpc>
              <a:spcBef>
                <a:spcPts val="0"/>
              </a:spcBef>
              <a:spcAft>
                <a:spcPts val="0"/>
              </a:spcAft>
              <a:buSzPct val="25000"/>
              <a:buNone/>
            </a:pPr>
            <a:r>
              <a:rPr lang="en-US" dirty="0">
                <a:solidFill>
                  <a:srgbClr val="0066CC"/>
                </a:solidFill>
                <a:latin typeface="Arial"/>
                <a:ea typeface="Arial"/>
                <a:cs typeface="Arial"/>
                <a:sym typeface="Arial"/>
              </a:rPr>
              <a:t>F</a:t>
            </a:r>
            <a:r>
              <a:rPr lang="en-US" sz="2800" b="1" i="0" u="none" strike="noStrike" cap="none" dirty="0">
                <a:solidFill>
                  <a:srgbClr val="0066CC"/>
                </a:solidFill>
                <a:latin typeface="Arial"/>
                <a:ea typeface="Arial"/>
                <a:cs typeface="Arial"/>
                <a:sym typeface="Arial"/>
              </a:rPr>
              <a:t>ewer </a:t>
            </a:r>
            <a:r>
              <a:rPr lang="en-US" dirty="0">
                <a:solidFill>
                  <a:srgbClr val="0066CC"/>
                </a:solidFill>
                <a:latin typeface="Arial"/>
                <a:ea typeface="Arial"/>
                <a:cs typeface="Arial"/>
                <a:sym typeface="Arial"/>
              </a:rPr>
              <a:t>R</a:t>
            </a:r>
            <a:r>
              <a:rPr lang="en-US" sz="2800" b="1" i="0" u="none" strike="noStrike" cap="none" dirty="0">
                <a:solidFill>
                  <a:srgbClr val="0066CC"/>
                </a:solidFill>
                <a:latin typeface="Arial"/>
                <a:ea typeface="Arial"/>
                <a:cs typeface="Arial"/>
                <a:sym typeface="Arial"/>
              </a:rPr>
              <a:t>eports and 311 Update</a:t>
            </a:r>
          </a:p>
        </p:txBody>
      </p:sp>
      <p:sp>
        <p:nvSpPr>
          <p:cNvPr id="406" name="Shape 406"/>
          <p:cNvSpPr txBox="1">
            <a:spLocks noGrp="1"/>
          </p:cNvSpPr>
          <p:nvPr>
            <p:ph type="body" idx="1"/>
          </p:nvPr>
        </p:nvSpPr>
        <p:spPr>
          <a:xfrm>
            <a:off x="378618" y="1295400"/>
            <a:ext cx="8386763" cy="52339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r>
              <a:rPr lang="en-US" sz="2400" dirty="0">
                <a:solidFill>
                  <a:srgbClr val="92D050"/>
                </a:solidFill>
              </a:rPr>
              <a:t>Over about a year the 311 reports dwindled to a few every two weeks</a:t>
            </a:r>
          </a:p>
          <a:p>
            <a:pPr marL="0" marR="0" lvl="0" indent="0" algn="l" rtl="0">
              <a:spcBef>
                <a:spcPts val="0"/>
              </a:spcBef>
              <a:spcAft>
                <a:spcPts val="0"/>
              </a:spcAft>
              <a:buNone/>
            </a:pPr>
            <a:endParaRPr lang="en-US" sz="2400" dirty="0">
              <a:solidFill>
                <a:srgbClr val="92D050"/>
              </a:solidFill>
            </a:endParaRPr>
          </a:p>
          <a:p>
            <a:pPr marL="0" marR="0" lvl="0" indent="0" algn="l" rtl="0">
              <a:spcBef>
                <a:spcPts val="0"/>
              </a:spcBef>
              <a:spcAft>
                <a:spcPts val="0"/>
              </a:spcAft>
              <a:buNone/>
            </a:pPr>
            <a:r>
              <a:rPr lang="en-US" sz="2400" dirty="0">
                <a:solidFill>
                  <a:srgbClr val="92D050"/>
                </a:solidFill>
              </a:rPr>
              <a:t>311 started in 2008, has matured and continues to evolve!</a:t>
            </a:r>
          </a:p>
          <a:p>
            <a:pPr marL="0" marR="0" lvl="0" indent="0" algn="l" rtl="0">
              <a:spcBef>
                <a:spcPts val="0"/>
              </a:spcBef>
              <a:spcAft>
                <a:spcPts val="0"/>
              </a:spcAft>
              <a:buNone/>
            </a:pPr>
            <a:endParaRPr lang="en-US" sz="2400" dirty="0">
              <a:solidFill>
                <a:srgbClr val="92D050"/>
              </a:solidFill>
            </a:endParaRPr>
          </a:p>
          <a:p>
            <a:pPr marL="0" marR="0" lvl="0" indent="0" algn="l" rtl="0">
              <a:spcBef>
                <a:spcPts val="400"/>
              </a:spcBef>
              <a:spcAft>
                <a:spcPts val="0"/>
              </a:spcAft>
              <a:buClr>
                <a:srgbClr val="000000"/>
              </a:buClr>
              <a:buSzPct val="25000"/>
              <a:buFont typeface="Arimo"/>
              <a:buNone/>
            </a:pPr>
            <a:r>
              <a:rPr lang="en-US" sz="2400" b="0" i="1" u="none" strike="noStrike" cap="none" dirty="0">
                <a:solidFill>
                  <a:srgbClr val="92D050"/>
                </a:solidFill>
                <a:latin typeface="Arimo"/>
                <a:ea typeface="Arimo"/>
                <a:cs typeface="Arimo"/>
                <a:sym typeface="Arimo"/>
              </a:rPr>
              <a:t>“I've been meaning to file a complaint about our building as I see the maintenance staff washing down the sidewalk almost every morning when I come to work (6:30am), even if it doesn't need it. I've mentioned to the person that's doing it that we're still in the middle of a severe drought, but the reply is always that they're just "doing their job," etc.”</a:t>
            </a:r>
          </a:p>
          <a:p>
            <a:pPr marL="0" marR="0" lvl="0" indent="0" algn="l" rtl="0">
              <a:spcBef>
                <a:spcPts val="400"/>
              </a:spcBef>
              <a:spcAft>
                <a:spcPts val="0"/>
              </a:spcAft>
              <a:buClr>
                <a:srgbClr val="000000"/>
              </a:buClr>
              <a:buSzPct val="25000"/>
              <a:buFont typeface="Arimo"/>
              <a:buNone/>
            </a:pPr>
            <a:r>
              <a:rPr lang="en-US" sz="2400" b="0" i="0" u="none" strike="noStrike" cap="none" dirty="0">
                <a:solidFill>
                  <a:srgbClr val="92D050"/>
                </a:solidFill>
                <a:latin typeface="Arimo"/>
                <a:ea typeface="Arimo"/>
                <a:cs typeface="Arimo"/>
                <a:sym typeface="Arimo"/>
              </a:rPr>
              <a:t> </a:t>
            </a:r>
          </a:p>
          <a:p>
            <a:pPr marL="0" marR="0" lvl="0" indent="0" algn="l" rtl="0">
              <a:lnSpc>
                <a:spcPct val="115000"/>
              </a:lnSpc>
              <a:spcBef>
                <a:spcPts val="0"/>
              </a:spcBef>
              <a:spcAft>
                <a:spcPts val="0"/>
              </a:spcAft>
              <a:buClr>
                <a:srgbClr val="000000"/>
              </a:buClr>
              <a:buSzPct val="25000"/>
              <a:buFont typeface="Arimo"/>
              <a:buNone/>
            </a:pPr>
            <a:endParaRPr sz="2000" b="0" i="0" u="none" strike="noStrike" cap="none" dirty="0">
              <a:solidFill>
                <a:srgbClr val="000000"/>
              </a:solidFill>
              <a:latin typeface="Arimo"/>
              <a:ea typeface="Arimo"/>
              <a:cs typeface="Arimo"/>
              <a:sym typeface="Arim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Shape 412"/>
          <p:cNvSpPr txBox="1">
            <a:spLocks noGrp="1"/>
          </p:cNvSpPr>
          <p:nvPr>
            <p:ph type="sldNum" idx="12"/>
          </p:nvPr>
        </p:nvSpPr>
        <p:spPr>
          <a:xfrm>
            <a:off x="6589713" y="6376987"/>
            <a:ext cx="2193900"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23</a:t>
            </a:fld>
            <a:endParaRPr lang="en-US" sz="1200">
              <a:solidFill>
                <a:srgbClr val="000000"/>
              </a:solidFill>
              <a:latin typeface="Arial"/>
              <a:ea typeface="Arial"/>
              <a:cs typeface="Arial"/>
              <a:sym typeface="Arial"/>
            </a:endParaRPr>
          </a:p>
        </p:txBody>
      </p:sp>
      <p:sp>
        <p:nvSpPr>
          <p:cNvPr id="413" name="Shape 413"/>
          <p:cNvSpPr txBox="1">
            <a:spLocks noGrp="1"/>
          </p:cNvSpPr>
          <p:nvPr>
            <p:ph type="title"/>
          </p:nvPr>
        </p:nvSpPr>
        <p:spPr>
          <a:xfrm>
            <a:off x="2057400" y="228600"/>
            <a:ext cx="6781800" cy="838200"/>
          </a:xfrm>
          <a:prstGeom prst="rect">
            <a:avLst/>
          </a:prstGeom>
          <a:noFill/>
          <a:ln>
            <a:noFill/>
          </a:ln>
        </p:spPr>
        <p:txBody>
          <a:bodyPr lIns="91425" tIns="45700" rIns="91425" bIns="45700" anchor="ctr" anchorCtr="0">
            <a:noAutofit/>
          </a:bodyPr>
          <a:lstStyle/>
          <a:p>
            <a:pPr marL="0" marR="0" lvl="0" indent="0" algn="l" rtl="0">
              <a:lnSpc>
                <a:spcPct val="85000"/>
              </a:lnSpc>
              <a:spcBef>
                <a:spcPts val="0"/>
              </a:spcBef>
              <a:spcAft>
                <a:spcPts val="0"/>
              </a:spcAft>
              <a:buSzPct val="25000"/>
              <a:buNone/>
            </a:pPr>
            <a:r>
              <a:rPr lang="en-US" dirty="0">
                <a:solidFill>
                  <a:srgbClr val="92D050"/>
                </a:solidFill>
                <a:latin typeface="Arial"/>
                <a:ea typeface="Arial"/>
                <a:cs typeface="Arial"/>
                <a:sym typeface="Arial"/>
              </a:rPr>
              <a:t>Marketing Tools-Permittee List</a:t>
            </a:r>
          </a:p>
        </p:txBody>
      </p:sp>
      <p:sp>
        <p:nvSpPr>
          <p:cNvPr id="414" name="Shape 414"/>
          <p:cNvSpPr txBox="1">
            <a:spLocks noGrp="1"/>
          </p:cNvSpPr>
          <p:nvPr>
            <p:ph type="body" idx="1"/>
          </p:nvPr>
        </p:nvSpPr>
        <p:spPr>
          <a:xfrm>
            <a:off x="381000" y="1600200"/>
            <a:ext cx="3888600" cy="4191000"/>
          </a:xfrm>
          <a:prstGeom prst="rect">
            <a:avLst/>
          </a:prstGeom>
          <a:noFill/>
          <a:ln>
            <a:noFill/>
          </a:ln>
        </p:spPr>
        <p:txBody>
          <a:bodyPr lIns="91425" tIns="45700" rIns="91425" bIns="45700" anchor="t" anchorCtr="0">
            <a:noAutofit/>
          </a:bodyPr>
          <a:lstStyle/>
          <a:p>
            <a:pPr marL="457200" marR="0" lvl="0" indent="-355600" algn="l" rtl="0">
              <a:spcBef>
                <a:spcPts val="400"/>
              </a:spcBef>
              <a:spcAft>
                <a:spcPts val="0"/>
              </a:spcAft>
              <a:buClr>
                <a:srgbClr val="0066CC"/>
              </a:buClr>
              <a:buSzPct val="100000"/>
            </a:pPr>
            <a:r>
              <a:rPr lang="en-US" sz="2000" dirty="0">
                <a:solidFill>
                  <a:srgbClr val="0066CC"/>
                </a:solidFill>
              </a:rPr>
              <a:t>A mixed group</a:t>
            </a:r>
          </a:p>
          <a:p>
            <a:pPr marL="457200" marR="0" lvl="0" indent="-355600" algn="l" rtl="0">
              <a:spcBef>
                <a:spcPts val="400"/>
              </a:spcBef>
              <a:spcAft>
                <a:spcPts val="0"/>
              </a:spcAft>
              <a:buClr>
                <a:srgbClr val="0066CC"/>
              </a:buClr>
              <a:buSzPct val="100000"/>
            </a:pPr>
            <a:r>
              <a:rPr lang="en-US" sz="2000" dirty="0">
                <a:solidFill>
                  <a:srgbClr val="0066CC"/>
                </a:solidFill>
              </a:rPr>
              <a:t>Sort the small business owners</a:t>
            </a:r>
          </a:p>
          <a:p>
            <a:pPr marL="457200" marR="0" lvl="0" indent="-355600" algn="l" rtl="0">
              <a:spcBef>
                <a:spcPts val="400"/>
              </a:spcBef>
              <a:spcAft>
                <a:spcPts val="0"/>
              </a:spcAft>
              <a:buClr>
                <a:srgbClr val="0066CC"/>
              </a:buClr>
              <a:buSzPct val="100000"/>
            </a:pPr>
            <a:r>
              <a:rPr lang="en-US" sz="2000" dirty="0">
                <a:solidFill>
                  <a:srgbClr val="0066CC"/>
                </a:solidFill>
              </a:rPr>
              <a:t>Send a list to DPW for distribution to merchants requiring these services </a:t>
            </a:r>
          </a:p>
          <a:p>
            <a:pPr marL="0" marR="0" lvl="0" indent="0" algn="l" rtl="0">
              <a:lnSpc>
                <a:spcPct val="115000"/>
              </a:lnSpc>
              <a:spcBef>
                <a:spcPts val="0"/>
              </a:spcBef>
              <a:spcAft>
                <a:spcPts val="0"/>
              </a:spcAft>
              <a:buClr>
                <a:srgbClr val="000000"/>
              </a:buClr>
              <a:buSzPct val="25000"/>
              <a:buFont typeface="Arimo"/>
              <a:buNone/>
            </a:pPr>
            <a:endParaRPr sz="2000" b="0" i="0" u="none" strike="noStrike" cap="none" dirty="0">
              <a:solidFill>
                <a:srgbClr val="000000"/>
              </a:solidFill>
              <a:latin typeface="Arimo"/>
              <a:ea typeface="Arimo"/>
              <a:cs typeface="Arimo"/>
              <a:sym typeface="Arimo"/>
            </a:endParaRPr>
          </a:p>
        </p:txBody>
      </p:sp>
      <p:pic>
        <p:nvPicPr>
          <p:cNvPr id="415" name="Shape 415"/>
          <p:cNvPicPr preferRelativeResize="0"/>
          <p:nvPr/>
        </p:nvPicPr>
        <p:blipFill>
          <a:blip r:embed="rId3">
            <a:alphaModFix/>
          </a:blip>
          <a:stretch>
            <a:fillRect/>
          </a:stretch>
        </p:blipFill>
        <p:spPr>
          <a:xfrm>
            <a:off x="4565549" y="1471800"/>
            <a:ext cx="3977224" cy="52129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Shape 421"/>
          <p:cNvSpPr txBox="1">
            <a:spLocks noGrp="1"/>
          </p:cNvSpPr>
          <p:nvPr>
            <p:ph type="sldNum" idx="12"/>
          </p:nvPr>
        </p:nvSpPr>
        <p:spPr>
          <a:xfrm>
            <a:off x="6589713" y="6376987"/>
            <a:ext cx="2193900"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24</a:t>
            </a:fld>
            <a:endParaRPr lang="en-US" sz="1200">
              <a:solidFill>
                <a:srgbClr val="000000"/>
              </a:solidFill>
              <a:latin typeface="Arial"/>
              <a:ea typeface="Arial"/>
              <a:cs typeface="Arial"/>
              <a:sym typeface="Arial"/>
            </a:endParaRPr>
          </a:p>
        </p:txBody>
      </p:sp>
      <p:sp>
        <p:nvSpPr>
          <p:cNvPr id="422" name="Shape 422"/>
          <p:cNvSpPr txBox="1">
            <a:spLocks noGrp="1"/>
          </p:cNvSpPr>
          <p:nvPr>
            <p:ph type="title"/>
          </p:nvPr>
        </p:nvSpPr>
        <p:spPr>
          <a:xfrm>
            <a:off x="2057400" y="228600"/>
            <a:ext cx="6781800" cy="838200"/>
          </a:xfrm>
          <a:prstGeom prst="rect">
            <a:avLst/>
          </a:prstGeom>
          <a:noFill/>
          <a:ln>
            <a:noFill/>
          </a:ln>
        </p:spPr>
        <p:txBody>
          <a:bodyPr lIns="91425" tIns="45700" rIns="91425" bIns="45700" anchor="ctr" anchorCtr="0">
            <a:noAutofit/>
          </a:bodyPr>
          <a:lstStyle/>
          <a:p>
            <a:pPr marL="0" marR="0" lvl="0" indent="0" algn="ctr" rtl="0">
              <a:lnSpc>
                <a:spcPct val="85000"/>
              </a:lnSpc>
              <a:spcBef>
                <a:spcPts val="0"/>
              </a:spcBef>
              <a:spcAft>
                <a:spcPts val="0"/>
              </a:spcAft>
              <a:buSzPct val="25000"/>
              <a:buNone/>
            </a:pPr>
            <a:r>
              <a:rPr lang="en-US" dirty="0">
                <a:solidFill>
                  <a:srgbClr val="0066CC"/>
                </a:solidFill>
                <a:latin typeface="Arial"/>
                <a:ea typeface="Arial"/>
                <a:cs typeface="Arial"/>
                <a:sym typeface="Arial"/>
              </a:rPr>
              <a:t>Marketing Tools</a:t>
            </a:r>
          </a:p>
        </p:txBody>
      </p:sp>
      <p:sp>
        <p:nvSpPr>
          <p:cNvPr id="423" name="Shape 423"/>
          <p:cNvSpPr txBox="1">
            <a:spLocks noGrp="1"/>
          </p:cNvSpPr>
          <p:nvPr>
            <p:ph type="body" idx="1"/>
          </p:nvPr>
        </p:nvSpPr>
        <p:spPr>
          <a:xfrm>
            <a:off x="381000" y="1600200"/>
            <a:ext cx="3888600" cy="4191000"/>
          </a:xfrm>
          <a:prstGeom prst="rect">
            <a:avLst/>
          </a:prstGeom>
          <a:noFill/>
          <a:ln>
            <a:noFill/>
          </a:ln>
        </p:spPr>
        <p:txBody>
          <a:bodyPr lIns="91425" tIns="45700" rIns="91425" bIns="45700" anchor="t" anchorCtr="0">
            <a:noAutofit/>
          </a:bodyPr>
          <a:lstStyle/>
          <a:p>
            <a:pPr marL="457200" lvl="0" indent="-355600">
              <a:spcBef>
                <a:spcPts val="400"/>
              </a:spcBef>
              <a:spcAft>
                <a:spcPts val="600"/>
              </a:spcAft>
              <a:buClr>
                <a:srgbClr val="92D050"/>
              </a:buClr>
            </a:pPr>
            <a:r>
              <a:rPr lang="en-US" sz="2400" dirty="0">
                <a:solidFill>
                  <a:srgbClr val="92D050"/>
                </a:solidFill>
                <a:latin typeface="Arial"/>
                <a:ea typeface="Arial"/>
                <a:cs typeface="Arial"/>
                <a:sym typeface="Arial"/>
              </a:rPr>
              <a:t>Brochure and stickers</a:t>
            </a:r>
            <a:endParaRPr lang="en-US" sz="2400" dirty="0">
              <a:solidFill>
                <a:srgbClr val="92D050"/>
              </a:solidFill>
            </a:endParaRPr>
          </a:p>
          <a:p>
            <a:pPr marL="457200" marR="0" lvl="0" indent="-355600" algn="l" rtl="0">
              <a:spcBef>
                <a:spcPts val="400"/>
              </a:spcBef>
              <a:spcAft>
                <a:spcPts val="600"/>
              </a:spcAft>
              <a:buClr>
                <a:srgbClr val="92D050"/>
              </a:buClr>
              <a:buSzPct val="100000"/>
            </a:pPr>
            <a:r>
              <a:rPr lang="en-US" sz="2400" dirty="0">
                <a:solidFill>
                  <a:srgbClr val="92D050"/>
                </a:solidFill>
              </a:rPr>
              <a:t>Logo for equipment</a:t>
            </a:r>
          </a:p>
          <a:p>
            <a:pPr marL="457200" marR="0" lvl="0" indent="-355600" algn="l" rtl="0">
              <a:spcBef>
                <a:spcPts val="400"/>
              </a:spcBef>
              <a:spcAft>
                <a:spcPts val="600"/>
              </a:spcAft>
              <a:buClr>
                <a:srgbClr val="92D050"/>
              </a:buClr>
              <a:buSzPct val="100000"/>
            </a:pPr>
            <a:r>
              <a:rPr lang="en-US" sz="2400" dirty="0">
                <a:solidFill>
                  <a:srgbClr val="92D050"/>
                </a:solidFill>
              </a:rPr>
              <a:t>Hand-outs for customers</a:t>
            </a:r>
          </a:p>
          <a:p>
            <a:pPr marL="0" marR="0" lvl="0" indent="0" algn="l" rtl="0">
              <a:lnSpc>
                <a:spcPct val="115000"/>
              </a:lnSpc>
              <a:spcBef>
                <a:spcPts val="0"/>
              </a:spcBef>
              <a:spcAft>
                <a:spcPts val="0"/>
              </a:spcAft>
              <a:buClr>
                <a:srgbClr val="000000"/>
              </a:buClr>
              <a:buSzPct val="25000"/>
              <a:buFont typeface="Arimo"/>
              <a:buNone/>
            </a:pPr>
            <a:endParaRPr sz="2000" b="0" i="0" u="none" strike="noStrike" cap="none" dirty="0">
              <a:solidFill>
                <a:srgbClr val="000000"/>
              </a:solidFill>
              <a:latin typeface="Arimo"/>
              <a:ea typeface="Arimo"/>
              <a:cs typeface="Arimo"/>
              <a:sym typeface="Arimo"/>
            </a:endParaRPr>
          </a:p>
        </p:txBody>
      </p:sp>
      <p:pic>
        <p:nvPicPr>
          <p:cNvPr id="424" name="Shape 424"/>
          <p:cNvPicPr preferRelativeResize="0"/>
          <p:nvPr/>
        </p:nvPicPr>
        <p:blipFill rotWithShape="1">
          <a:blip r:embed="rId3">
            <a:alphaModFix/>
          </a:blip>
          <a:srcRect/>
          <a:stretch/>
        </p:blipFill>
        <p:spPr>
          <a:xfrm>
            <a:off x="4459903" y="1495125"/>
            <a:ext cx="4079100" cy="3689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Shape 430"/>
          <p:cNvSpPr txBox="1">
            <a:spLocks noGrp="1"/>
          </p:cNvSpPr>
          <p:nvPr>
            <p:ph type="sldNum" idx="12"/>
          </p:nvPr>
        </p:nvSpPr>
        <p:spPr>
          <a:xfrm>
            <a:off x="6589713" y="6376987"/>
            <a:ext cx="2193900"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25</a:t>
            </a:fld>
            <a:endParaRPr lang="en-US" sz="1200">
              <a:solidFill>
                <a:srgbClr val="000000"/>
              </a:solidFill>
              <a:latin typeface="Arial"/>
              <a:ea typeface="Arial"/>
              <a:cs typeface="Arial"/>
              <a:sym typeface="Arial"/>
            </a:endParaRPr>
          </a:p>
        </p:txBody>
      </p:sp>
      <p:sp>
        <p:nvSpPr>
          <p:cNvPr id="431" name="Shape 431"/>
          <p:cNvSpPr txBox="1">
            <a:spLocks noGrp="1"/>
          </p:cNvSpPr>
          <p:nvPr>
            <p:ph type="title"/>
          </p:nvPr>
        </p:nvSpPr>
        <p:spPr>
          <a:xfrm>
            <a:off x="2057400" y="228600"/>
            <a:ext cx="6781800" cy="838200"/>
          </a:xfrm>
          <a:prstGeom prst="rect">
            <a:avLst/>
          </a:prstGeom>
          <a:noFill/>
          <a:ln>
            <a:noFill/>
          </a:ln>
        </p:spPr>
        <p:txBody>
          <a:bodyPr lIns="91425" tIns="45700" rIns="91425" bIns="45700" anchor="ctr" anchorCtr="0">
            <a:noAutofit/>
          </a:bodyPr>
          <a:lstStyle/>
          <a:p>
            <a:pPr marL="0" marR="0" lvl="0" indent="0" algn="l" rtl="0">
              <a:lnSpc>
                <a:spcPct val="85000"/>
              </a:lnSpc>
              <a:spcBef>
                <a:spcPts val="0"/>
              </a:spcBef>
              <a:spcAft>
                <a:spcPts val="0"/>
              </a:spcAft>
              <a:buSzPct val="25000"/>
              <a:buNone/>
            </a:pPr>
            <a:r>
              <a:rPr lang="en-US" dirty="0">
                <a:solidFill>
                  <a:srgbClr val="92D050"/>
                </a:solidFill>
                <a:latin typeface="Arial"/>
                <a:ea typeface="Arial"/>
                <a:cs typeface="Arial"/>
                <a:sym typeface="Arial"/>
              </a:rPr>
              <a:t>Business Response</a:t>
            </a:r>
          </a:p>
        </p:txBody>
      </p:sp>
      <p:sp>
        <p:nvSpPr>
          <p:cNvPr id="432" name="Shape 432"/>
          <p:cNvSpPr txBox="1">
            <a:spLocks noGrp="1"/>
          </p:cNvSpPr>
          <p:nvPr>
            <p:ph type="body" idx="1"/>
          </p:nvPr>
        </p:nvSpPr>
        <p:spPr>
          <a:xfrm>
            <a:off x="381000" y="1600200"/>
            <a:ext cx="3888600" cy="4191000"/>
          </a:xfrm>
          <a:prstGeom prst="rect">
            <a:avLst/>
          </a:prstGeom>
          <a:noFill/>
          <a:ln>
            <a:noFill/>
          </a:ln>
        </p:spPr>
        <p:txBody>
          <a:bodyPr lIns="91425" tIns="45700" rIns="91425" bIns="45700" anchor="t" anchorCtr="0">
            <a:noAutofit/>
          </a:bodyPr>
          <a:lstStyle/>
          <a:p>
            <a:pPr marL="457200" marR="0" lvl="0" indent="-355600" algn="l" rtl="0">
              <a:spcBef>
                <a:spcPts val="400"/>
              </a:spcBef>
              <a:spcAft>
                <a:spcPts val="0"/>
              </a:spcAft>
              <a:buClr>
                <a:srgbClr val="0066CC"/>
              </a:buClr>
              <a:buSzPct val="100000"/>
            </a:pPr>
            <a:r>
              <a:rPr lang="en-US" sz="2400" dirty="0">
                <a:solidFill>
                  <a:srgbClr val="0066CC"/>
                </a:solidFill>
              </a:rPr>
              <a:t>99.5% positive </a:t>
            </a:r>
          </a:p>
          <a:p>
            <a:pPr marL="457200" marR="0" lvl="0" indent="-355600" algn="l" rtl="0">
              <a:spcBef>
                <a:spcPts val="400"/>
              </a:spcBef>
              <a:spcAft>
                <a:spcPts val="0"/>
              </a:spcAft>
              <a:buClr>
                <a:srgbClr val="0066CC"/>
              </a:buClr>
              <a:buSzPct val="100000"/>
            </a:pPr>
            <a:r>
              <a:rPr lang="en-US" sz="2400" dirty="0">
                <a:solidFill>
                  <a:srgbClr val="0066CC"/>
                </a:solidFill>
              </a:rPr>
              <a:t>Adds to the business reputation</a:t>
            </a:r>
          </a:p>
          <a:p>
            <a:pPr marL="457200" marR="0" lvl="0" indent="-355600" algn="l" rtl="0">
              <a:spcBef>
                <a:spcPts val="400"/>
              </a:spcBef>
              <a:spcAft>
                <a:spcPts val="0"/>
              </a:spcAft>
              <a:buClr>
                <a:srgbClr val="0066CC"/>
              </a:buClr>
              <a:buSzPct val="100000"/>
            </a:pPr>
            <a:r>
              <a:rPr lang="en-US" sz="2400" dirty="0">
                <a:solidFill>
                  <a:srgbClr val="0066CC"/>
                </a:solidFill>
              </a:rPr>
              <a:t>Free</a:t>
            </a:r>
          </a:p>
          <a:p>
            <a:pPr marL="457200" marR="0" lvl="0" indent="-355600" algn="l" rtl="0">
              <a:spcBef>
                <a:spcPts val="400"/>
              </a:spcBef>
              <a:spcAft>
                <a:spcPts val="0"/>
              </a:spcAft>
              <a:buClr>
                <a:srgbClr val="0066CC"/>
              </a:buClr>
              <a:buSzPct val="100000"/>
            </a:pPr>
            <a:r>
              <a:rPr lang="en-US" sz="2400" dirty="0">
                <a:solidFill>
                  <a:srgbClr val="0066CC"/>
                </a:solidFill>
              </a:rPr>
              <a:t>Office visits to assist with paperwork</a:t>
            </a:r>
          </a:p>
          <a:p>
            <a:pPr marL="0" marR="0" lvl="0" indent="0" algn="l" rtl="0">
              <a:lnSpc>
                <a:spcPct val="115000"/>
              </a:lnSpc>
              <a:spcBef>
                <a:spcPts val="0"/>
              </a:spcBef>
              <a:spcAft>
                <a:spcPts val="0"/>
              </a:spcAft>
              <a:buClr>
                <a:srgbClr val="000000"/>
              </a:buClr>
              <a:buSzPct val="25000"/>
              <a:buFont typeface="Arimo"/>
              <a:buNone/>
            </a:pPr>
            <a:endParaRPr sz="2000" b="0" i="0" u="none" strike="noStrike" cap="none" dirty="0">
              <a:solidFill>
                <a:srgbClr val="000000"/>
              </a:solidFill>
              <a:latin typeface="Arimo"/>
              <a:ea typeface="Arimo"/>
              <a:cs typeface="Arimo"/>
              <a:sym typeface="Arimo"/>
            </a:endParaRPr>
          </a:p>
        </p:txBody>
      </p:sp>
      <p:pic>
        <p:nvPicPr>
          <p:cNvPr id="433" name="Shape 433"/>
          <p:cNvPicPr preferRelativeResize="0"/>
          <p:nvPr/>
        </p:nvPicPr>
        <p:blipFill rotWithShape="1">
          <a:blip r:embed="rId3">
            <a:alphaModFix/>
          </a:blip>
          <a:srcRect/>
          <a:stretch/>
        </p:blipFill>
        <p:spPr>
          <a:xfrm>
            <a:off x="4459903" y="1495125"/>
            <a:ext cx="4079100" cy="3689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Shape 439"/>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26</a:t>
            </a:fld>
            <a:endParaRPr lang="en-US" sz="1200">
              <a:solidFill>
                <a:srgbClr val="000000"/>
              </a:solidFill>
              <a:latin typeface="Arial"/>
              <a:ea typeface="Arial"/>
              <a:cs typeface="Arial"/>
              <a:sym typeface="Arial"/>
            </a:endParaRPr>
          </a:p>
        </p:txBody>
      </p:sp>
      <p:sp>
        <p:nvSpPr>
          <p:cNvPr id="440" name="Shape 440"/>
          <p:cNvSpPr txBox="1">
            <a:spLocks noGrp="1"/>
          </p:cNvSpPr>
          <p:nvPr>
            <p:ph type="title"/>
          </p:nvPr>
        </p:nvSpPr>
        <p:spPr>
          <a:xfrm>
            <a:off x="2057400" y="228600"/>
            <a:ext cx="6781800" cy="838199"/>
          </a:xfrm>
          <a:prstGeom prst="rect">
            <a:avLst/>
          </a:prstGeom>
          <a:noFill/>
          <a:ln>
            <a:noFill/>
          </a:ln>
        </p:spPr>
        <p:txBody>
          <a:bodyPr lIns="91425" tIns="45700" rIns="91425" bIns="45700" anchor="ctr" anchorCtr="0">
            <a:noAutofit/>
          </a:bodyPr>
          <a:lstStyle/>
          <a:p>
            <a:pPr marL="0" marR="0" lvl="0" indent="0" algn="l" rtl="0">
              <a:lnSpc>
                <a:spcPct val="85000"/>
              </a:lnSpc>
              <a:spcBef>
                <a:spcPts val="0"/>
              </a:spcBef>
              <a:spcAft>
                <a:spcPts val="0"/>
              </a:spcAft>
              <a:buSzPct val="25000"/>
              <a:buNone/>
            </a:pPr>
            <a:r>
              <a:rPr lang="en-US" sz="2800" b="1" i="0" u="none" strike="noStrike" cap="none" dirty="0">
                <a:solidFill>
                  <a:srgbClr val="0066CC"/>
                </a:solidFill>
                <a:latin typeface="Arial"/>
                <a:ea typeface="Arial"/>
                <a:cs typeface="Arial"/>
                <a:sym typeface="Arial"/>
              </a:rPr>
              <a:t>November 2016 </a:t>
            </a:r>
            <a:r>
              <a:rPr lang="en-US" dirty="0">
                <a:solidFill>
                  <a:srgbClr val="0066CC"/>
                </a:solidFill>
                <a:latin typeface="Arial"/>
                <a:ea typeface="Arial"/>
                <a:cs typeface="Arial"/>
                <a:sym typeface="Arial"/>
              </a:rPr>
              <a:t>Challenges</a:t>
            </a:r>
          </a:p>
        </p:txBody>
      </p:sp>
      <p:sp>
        <p:nvSpPr>
          <p:cNvPr id="441" name="Shape 441"/>
          <p:cNvSpPr txBox="1">
            <a:spLocks noGrp="1"/>
          </p:cNvSpPr>
          <p:nvPr>
            <p:ph type="body" idx="1"/>
          </p:nvPr>
        </p:nvSpPr>
        <p:spPr>
          <a:xfrm>
            <a:off x="381000" y="1600200"/>
            <a:ext cx="8386763" cy="4190999"/>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rgbClr val="000000"/>
              </a:buClr>
              <a:buSzPct val="25000"/>
              <a:buFont typeface="Arimo"/>
              <a:buNone/>
            </a:pPr>
            <a:endParaRPr sz="2000" b="0" i="0" u="none" strike="noStrike" cap="none">
              <a:solidFill>
                <a:srgbClr val="000000"/>
              </a:solidFill>
              <a:latin typeface="Arimo"/>
              <a:ea typeface="Arimo"/>
              <a:cs typeface="Arimo"/>
              <a:sym typeface="Arimo"/>
            </a:endParaRPr>
          </a:p>
        </p:txBody>
      </p:sp>
      <p:pic>
        <p:nvPicPr>
          <p:cNvPr id="442" name="Shape 442"/>
          <p:cNvPicPr preferRelativeResize="0"/>
          <p:nvPr/>
        </p:nvPicPr>
        <p:blipFill rotWithShape="1">
          <a:blip r:embed="rId3">
            <a:alphaModFix/>
          </a:blip>
          <a:srcRect/>
          <a:stretch/>
        </p:blipFill>
        <p:spPr>
          <a:xfrm>
            <a:off x="3575980" y="2133600"/>
            <a:ext cx="5568019" cy="3128962"/>
          </a:xfrm>
          <a:prstGeom prst="rect">
            <a:avLst/>
          </a:prstGeom>
          <a:noFill/>
          <a:ln>
            <a:noFill/>
          </a:ln>
        </p:spPr>
      </p:pic>
      <p:pic>
        <p:nvPicPr>
          <p:cNvPr id="443" name="Shape 443"/>
          <p:cNvPicPr preferRelativeResize="0"/>
          <p:nvPr/>
        </p:nvPicPr>
        <p:blipFill rotWithShape="1">
          <a:blip r:embed="rId4">
            <a:alphaModFix/>
          </a:blip>
          <a:srcRect/>
          <a:stretch/>
        </p:blipFill>
        <p:spPr>
          <a:xfrm>
            <a:off x="457200" y="1507329"/>
            <a:ext cx="3929062" cy="2832037"/>
          </a:xfrm>
          <a:prstGeom prst="rect">
            <a:avLst/>
          </a:prstGeom>
          <a:noFill/>
          <a:ln>
            <a:noFill/>
          </a:ln>
        </p:spPr>
      </p:pic>
      <p:pic>
        <p:nvPicPr>
          <p:cNvPr id="444" name="Shape 444"/>
          <p:cNvPicPr preferRelativeResize="0"/>
          <p:nvPr/>
        </p:nvPicPr>
        <p:blipFill rotWithShape="1">
          <a:blip r:embed="rId5">
            <a:alphaModFix/>
          </a:blip>
          <a:srcRect/>
          <a:stretch/>
        </p:blipFill>
        <p:spPr>
          <a:xfrm>
            <a:off x="639295" y="4495800"/>
            <a:ext cx="7829549" cy="20669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Shape 450"/>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27</a:t>
            </a:fld>
            <a:endParaRPr lang="en-US" sz="1200">
              <a:solidFill>
                <a:srgbClr val="000000"/>
              </a:solidFill>
              <a:latin typeface="Arial"/>
              <a:ea typeface="Arial"/>
              <a:cs typeface="Arial"/>
              <a:sym typeface="Arial"/>
            </a:endParaRPr>
          </a:p>
        </p:txBody>
      </p:sp>
      <p:sp>
        <p:nvSpPr>
          <p:cNvPr id="451" name="Shape 451"/>
          <p:cNvSpPr txBox="1">
            <a:spLocks noGrp="1"/>
          </p:cNvSpPr>
          <p:nvPr>
            <p:ph type="title"/>
          </p:nvPr>
        </p:nvSpPr>
        <p:spPr>
          <a:xfrm>
            <a:off x="2057400" y="228600"/>
            <a:ext cx="6781800" cy="838199"/>
          </a:xfrm>
          <a:prstGeom prst="rect">
            <a:avLst/>
          </a:prstGeom>
          <a:noFill/>
          <a:ln>
            <a:noFill/>
          </a:ln>
        </p:spPr>
        <p:txBody>
          <a:bodyPr lIns="91425" tIns="45700" rIns="91425" bIns="45700" anchor="ctr" anchorCtr="0">
            <a:noAutofit/>
          </a:bodyPr>
          <a:lstStyle/>
          <a:p>
            <a:pPr lvl="0">
              <a:buSzPct val="25000"/>
            </a:pPr>
            <a:r>
              <a:rPr lang="en-US" dirty="0">
                <a:solidFill>
                  <a:srgbClr val="0066CC"/>
                </a:solidFill>
                <a:latin typeface="Arial"/>
                <a:ea typeface="Arial"/>
                <a:cs typeface="Arial"/>
                <a:sym typeface="Arial"/>
              </a:rPr>
              <a:t>November 2016 Challenges</a:t>
            </a:r>
            <a:endParaRPr lang="en-US" sz="2800" b="1" i="0" u="none" strike="noStrike" cap="none" dirty="0">
              <a:solidFill>
                <a:srgbClr val="000000"/>
              </a:solidFill>
              <a:latin typeface="Arial"/>
              <a:ea typeface="Arial"/>
              <a:cs typeface="Arial"/>
              <a:sym typeface="Arial"/>
            </a:endParaRPr>
          </a:p>
        </p:txBody>
      </p:sp>
      <p:sp>
        <p:nvSpPr>
          <p:cNvPr id="452" name="Shape 452"/>
          <p:cNvSpPr txBox="1">
            <a:spLocks noGrp="1"/>
          </p:cNvSpPr>
          <p:nvPr>
            <p:ph type="body" idx="1"/>
          </p:nvPr>
        </p:nvSpPr>
        <p:spPr>
          <a:xfrm>
            <a:off x="381000" y="1600200"/>
            <a:ext cx="8386763" cy="4190999"/>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rgbClr val="000000"/>
              </a:buClr>
              <a:buSzPct val="25000"/>
              <a:buFont typeface="Arimo"/>
              <a:buNone/>
            </a:pPr>
            <a:endParaRPr sz="2000" b="0" i="0" u="none" strike="noStrike" cap="none">
              <a:solidFill>
                <a:srgbClr val="000000"/>
              </a:solidFill>
              <a:latin typeface="Arimo"/>
              <a:ea typeface="Arimo"/>
              <a:cs typeface="Arimo"/>
              <a:sym typeface="Arimo"/>
            </a:endParaRPr>
          </a:p>
        </p:txBody>
      </p:sp>
      <p:pic>
        <p:nvPicPr>
          <p:cNvPr id="453" name="Shape 453"/>
          <p:cNvPicPr preferRelativeResize="0"/>
          <p:nvPr/>
        </p:nvPicPr>
        <p:blipFill rotWithShape="1">
          <a:blip r:embed="rId3">
            <a:alphaModFix/>
          </a:blip>
          <a:srcRect/>
          <a:stretch/>
        </p:blipFill>
        <p:spPr>
          <a:xfrm>
            <a:off x="228600" y="1524000"/>
            <a:ext cx="7639050" cy="1384368"/>
          </a:xfrm>
          <a:prstGeom prst="rect">
            <a:avLst/>
          </a:prstGeom>
          <a:noFill/>
          <a:ln>
            <a:noFill/>
          </a:ln>
        </p:spPr>
      </p:pic>
      <p:sp>
        <p:nvSpPr>
          <p:cNvPr id="454" name="Shape 454"/>
          <p:cNvSpPr/>
          <p:nvPr/>
        </p:nvSpPr>
        <p:spPr>
          <a:xfrm>
            <a:off x="609600" y="3352800"/>
            <a:ext cx="7231156" cy="120032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a:solidFill>
                  <a:srgbClr val="000000"/>
                </a:solidFill>
                <a:latin typeface="Arial"/>
                <a:ea typeface="Arial"/>
                <a:cs typeface="Arial"/>
                <a:sym typeface="Arial"/>
              </a:rPr>
              <a:t>The first case of the Zika virus in The City was reported March 3, the San Francisco Examiner previously reported</a:t>
            </a:r>
            <a:r>
              <a:rPr lang="en-US" sz="2400">
                <a:solidFill>
                  <a:schemeClr val="dk1"/>
                </a:solidFill>
                <a:latin typeface="Palatino"/>
                <a:ea typeface="Palatino"/>
                <a:cs typeface="Palatino"/>
                <a:sym typeface="Palatino"/>
              </a:rPr>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Shape 460"/>
          <p:cNvSpPr txBox="1">
            <a:spLocks noGrp="1"/>
          </p:cNvSpPr>
          <p:nvPr>
            <p:ph type="title"/>
          </p:nvPr>
        </p:nvSpPr>
        <p:spPr>
          <a:xfrm>
            <a:off x="2057400" y="228600"/>
            <a:ext cx="6781800" cy="838199"/>
          </a:xfrm>
          <a:prstGeom prst="rect">
            <a:avLst/>
          </a:prstGeom>
          <a:noFill/>
          <a:ln>
            <a:noFill/>
          </a:ln>
        </p:spPr>
        <p:txBody>
          <a:bodyPr lIns="91425" tIns="45700" rIns="91425" bIns="45700" anchor="ctr" anchorCtr="0">
            <a:noAutofit/>
          </a:bodyPr>
          <a:lstStyle/>
          <a:p>
            <a:pPr marL="0" marR="0" lvl="0" indent="0" rtl="0">
              <a:lnSpc>
                <a:spcPct val="85000"/>
              </a:lnSpc>
              <a:spcBef>
                <a:spcPts val="0"/>
              </a:spcBef>
              <a:spcAft>
                <a:spcPts val="0"/>
              </a:spcAft>
              <a:buSzPct val="25000"/>
              <a:buNone/>
            </a:pPr>
            <a:r>
              <a:rPr lang="en-US" sz="3200" b="1" i="0" u="none" strike="noStrike" cap="none" dirty="0">
                <a:solidFill>
                  <a:srgbClr val="92D050"/>
                </a:solidFill>
                <a:latin typeface="Arial"/>
                <a:ea typeface="Arial"/>
                <a:cs typeface="Arial"/>
                <a:sym typeface="Arial"/>
              </a:rPr>
              <a:t>Lessons Learned</a:t>
            </a:r>
          </a:p>
        </p:txBody>
      </p:sp>
      <p:sp>
        <p:nvSpPr>
          <p:cNvPr id="461" name="Shape 461"/>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28</a:t>
            </a:fld>
            <a:endParaRPr lang="en-US" sz="1200">
              <a:solidFill>
                <a:srgbClr val="000000"/>
              </a:solidFill>
              <a:latin typeface="Arial"/>
              <a:ea typeface="Arial"/>
              <a:cs typeface="Arial"/>
              <a:sym typeface="Arial"/>
            </a:endParaRPr>
          </a:p>
        </p:txBody>
      </p:sp>
      <p:sp>
        <p:nvSpPr>
          <p:cNvPr id="462" name="Shape 462"/>
          <p:cNvSpPr txBox="1"/>
          <p:nvPr/>
        </p:nvSpPr>
        <p:spPr>
          <a:xfrm>
            <a:off x="233080" y="4038598"/>
            <a:ext cx="3899646" cy="2209799"/>
          </a:xfrm>
          <a:prstGeom prst="rect">
            <a:avLst/>
          </a:prstGeom>
          <a:noFill/>
          <a:ln>
            <a:noFill/>
          </a:ln>
        </p:spPr>
        <p:txBody>
          <a:bodyPr lIns="91425" tIns="45700" rIns="91425" bIns="45700" anchor="ctr" anchorCtr="0">
            <a:noAutofit/>
          </a:bodyPr>
          <a:lstStyle/>
          <a:p>
            <a:pPr marL="342900" marR="0" lvl="0" indent="-342900" algn="l" rtl="0">
              <a:lnSpc>
                <a:spcPct val="85000"/>
              </a:lnSpc>
              <a:spcBef>
                <a:spcPts val="0"/>
              </a:spcBef>
              <a:spcAft>
                <a:spcPts val="0"/>
              </a:spcAft>
              <a:buClr>
                <a:srgbClr val="000000"/>
              </a:buClr>
              <a:buFont typeface="Arial"/>
              <a:buNone/>
            </a:pPr>
            <a:endParaRPr sz="2400" b="0">
              <a:solidFill>
                <a:srgbClr val="000000"/>
              </a:solidFill>
              <a:latin typeface="Arimo"/>
              <a:ea typeface="Arimo"/>
              <a:cs typeface="Arimo"/>
              <a:sym typeface="Arimo"/>
            </a:endParaRPr>
          </a:p>
        </p:txBody>
      </p:sp>
      <p:sp>
        <p:nvSpPr>
          <p:cNvPr id="463" name="Shape 463"/>
          <p:cNvSpPr txBox="1"/>
          <p:nvPr/>
        </p:nvSpPr>
        <p:spPr>
          <a:xfrm>
            <a:off x="838200" y="1371600"/>
            <a:ext cx="6934199" cy="5005387"/>
          </a:xfrm>
          <a:prstGeom prst="rect">
            <a:avLst/>
          </a:prstGeom>
          <a:noFill/>
          <a:ln>
            <a:noFill/>
          </a:ln>
        </p:spPr>
        <p:txBody>
          <a:bodyPr lIns="91425" tIns="45700" rIns="91425" bIns="45700" anchor="t" anchorCtr="0">
            <a:noAutofit/>
          </a:bodyPr>
          <a:lstStyle/>
          <a:p>
            <a:pPr marL="457200" marR="0" lvl="0" indent="-457200" rtl="0">
              <a:spcBef>
                <a:spcPts val="0"/>
              </a:spcBef>
              <a:spcAft>
                <a:spcPts val="600"/>
              </a:spcAft>
              <a:buClr>
                <a:srgbClr val="0066CC"/>
              </a:buClr>
              <a:buSzPct val="100000"/>
              <a:buFont typeface="+mj-lt"/>
              <a:buAutoNum type="arabicPeriod"/>
            </a:pPr>
            <a:r>
              <a:rPr lang="en-US" sz="2800" dirty="0">
                <a:solidFill>
                  <a:srgbClr val="0066CC"/>
                </a:solidFill>
                <a:latin typeface="Arimo"/>
                <a:ea typeface="Arimo"/>
                <a:cs typeface="Arimo"/>
                <a:sym typeface="Arimo"/>
              </a:rPr>
              <a:t>Keep engaged with other departments</a:t>
            </a:r>
            <a:endParaRPr sz="2800" dirty="0">
              <a:solidFill>
                <a:srgbClr val="0066CC"/>
              </a:solidFill>
              <a:latin typeface="Arimo"/>
              <a:ea typeface="Arimo"/>
              <a:cs typeface="Arimo"/>
              <a:sym typeface="Arimo"/>
            </a:endParaRPr>
          </a:p>
          <a:p>
            <a:pPr marL="457200" indent="-457200">
              <a:spcAft>
                <a:spcPts val="600"/>
              </a:spcAft>
              <a:buClr>
                <a:srgbClr val="0066CC"/>
              </a:buClr>
              <a:buSzPct val="100000"/>
              <a:buFont typeface="+mj-lt"/>
              <a:buAutoNum type="arabicPeriod"/>
            </a:pPr>
            <a:r>
              <a:rPr lang="en-US" sz="2800" dirty="0">
                <a:solidFill>
                  <a:srgbClr val="0066CC"/>
                </a:solidFill>
                <a:latin typeface="Arimo"/>
                <a:ea typeface="Arimo"/>
                <a:cs typeface="Arimo"/>
                <a:sym typeface="Arimo"/>
              </a:rPr>
              <a:t>The mobile business model not tied to infrastructure is a challenge</a:t>
            </a:r>
          </a:p>
          <a:p>
            <a:pPr marL="457200" marR="0" lvl="0" indent="-457200" rtl="0">
              <a:spcBef>
                <a:spcPts val="0"/>
              </a:spcBef>
              <a:spcAft>
                <a:spcPts val="600"/>
              </a:spcAft>
              <a:buClr>
                <a:srgbClr val="0066CC"/>
              </a:buClr>
              <a:buSzPct val="100000"/>
              <a:buFont typeface="+mj-lt"/>
              <a:buAutoNum type="arabicPeriod"/>
            </a:pPr>
            <a:r>
              <a:rPr lang="en-US" sz="2800" dirty="0">
                <a:solidFill>
                  <a:srgbClr val="0066CC"/>
                </a:solidFill>
                <a:latin typeface="Arimo"/>
                <a:ea typeface="Arimo"/>
                <a:cs typeface="Arimo"/>
                <a:sym typeface="Arimo"/>
              </a:rPr>
              <a:t>Food trucks and ride-sharing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Shape 469"/>
          <p:cNvSpPr txBox="1">
            <a:spLocks noGrp="1"/>
          </p:cNvSpPr>
          <p:nvPr>
            <p:ph type="title"/>
          </p:nvPr>
        </p:nvSpPr>
        <p:spPr>
          <a:xfrm>
            <a:off x="2057400" y="228600"/>
            <a:ext cx="6781800" cy="838200"/>
          </a:xfrm>
          <a:prstGeom prst="rect">
            <a:avLst/>
          </a:prstGeom>
          <a:noFill/>
          <a:ln>
            <a:noFill/>
          </a:ln>
        </p:spPr>
        <p:txBody>
          <a:bodyPr lIns="91425" tIns="45700" rIns="91425" bIns="45700" anchor="ctr" anchorCtr="0">
            <a:noAutofit/>
          </a:bodyPr>
          <a:lstStyle/>
          <a:p>
            <a:pPr marL="0" marR="0" lvl="0" indent="0" algn="l" rtl="0">
              <a:lnSpc>
                <a:spcPct val="85000"/>
              </a:lnSpc>
              <a:spcBef>
                <a:spcPts val="0"/>
              </a:spcBef>
              <a:spcAft>
                <a:spcPts val="0"/>
              </a:spcAft>
              <a:buSzPct val="25000"/>
              <a:buNone/>
            </a:pPr>
            <a:r>
              <a:rPr lang="en-US" sz="2800" b="1" i="0" u="none" strike="noStrike" cap="none" dirty="0">
                <a:solidFill>
                  <a:srgbClr val="0066CC"/>
                </a:solidFill>
                <a:latin typeface="Arial"/>
                <a:ea typeface="Arial"/>
                <a:cs typeface="Arial"/>
                <a:sym typeface="Arial"/>
              </a:rPr>
              <a:t>Lessons Learned</a:t>
            </a:r>
          </a:p>
        </p:txBody>
      </p:sp>
      <p:sp>
        <p:nvSpPr>
          <p:cNvPr id="470" name="Shape 470"/>
          <p:cNvSpPr txBox="1">
            <a:spLocks noGrp="1"/>
          </p:cNvSpPr>
          <p:nvPr>
            <p:ph type="sldNum" idx="12"/>
          </p:nvPr>
        </p:nvSpPr>
        <p:spPr>
          <a:xfrm>
            <a:off x="6589713" y="6376987"/>
            <a:ext cx="2193900"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29</a:t>
            </a:fld>
            <a:endParaRPr lang="en-US" sz="1200">
              <a:solidFill>
                <a:srgbClr val="000000"/>
              </a:solidFill>
              <a:latin typeface="Arial"/>
              <a:ea typeface="Arial"/>
              <a:cs typeface="Arial"/>
              <a:sym typeface="Arial"/>
            </a:endParaRPr>
          </a:p>
        </p:txBody>
      </p:sp>
      <p:sp>
        <p:nvSpPr>
          <p:cNvPr id="471" name="Shape 471"/>
          <p:cNvSpPr txBox="1"/>
          <p:nvPr/>
        </p:nvSpPr>
        <p:spPr>
          <a:xfrm>
            <a:off x="233080" y="4038598"/>
            <a:ext cx="3899700" cy="2209800"/>
          </a:xfrm>
          <a:prstGeom prst="rect">
            <a:avLst/>
          </a:prstGeom>
          <a:noFill/>
          <a:ln>
            <a:noFill/>
          </a:ln>
        </p:spPr>
        <p:txBody>
          <a:bodyPr lIns="91425" tIns="45700" rIns="91425" bIns="45700" anchor="ctr" anchorCtr="0">
            <a:noAutofit/>
          </a:bodyPr>
          <a:lstStyle/>
          <a:p>
            <a:pPr marL="342900" marR="0" lvl="0" indent="-342900" algn="l" rtl="0">
              <a:lnSpc>
                <a:spcPct val="85000"/>
              </a:lnSpc>
              <a:spcBef>
                <a:spcPts val="0"/>
              </a:spcBef>
              <a:spcAft>
                <a:spcPts val="0"/>
              </a:spcAft>
              <a:buClr>
                <a:srgbClr val="000000"/>
              </a:buClr>
              <a:buFont typeface="Arial"/>
              <a:buNone/>
            </a:pPr>
            <a:endParaRPr sz="2400" b="0">
              <a:solidFill>
                <a:srgbClr val="000000"/>
              </a:solidFill>
              <a:latin typeface="Arimo"/>
              <a:ea typeface="Arimo"/>
              <a:cs typeface="Arimo"/>
              <a:sym typeface="Arimo"/>
            </a:endParaRPr>
          </a:p>
        </p:txBody>
      </p:sp>
      <p:sp>
        <p:nvSpPr>
          <p:cNvPr id="472" name="Shape 472"/>
          <p:cNvSpPr txBox="1"/>
          <p:nvPr/>
        </p:nvSpPr>
        <p:spPr>
          <a:xfrm>
            <a:off x="1143000" y="1371600"/>
            <a:ext cx="7488000" cy="4572000"/>
          </a:xfrm>
          <a:prstGeom prst="rect">
            <a:avLst/>
          </a:prstGeom>
          <a:noFill/>
          <a:ln>
            <a:noFill/>
          </a:ln>
        </p:spPr>
        <p:txBody>
          <a:bodyPr lIns="91425" tIns="45700" rIns="91425" bIns="45700" anchor="t" anchorCtr="0">
            <a:noAutofit/>
          </a:bodyPr>
          <a:lstStyle/>
          <a:p>
            <a:pPr marL="0" marR="0" lvl="0" indent="0" rtl="0">
              <a:spcBef>
                <a:spcPts val="0"/>
              </a:spcBef>
              <a:spcAft>
                <a:spcPts val="0"/>
              </a:spcAft>
              <a:buSzPct val="25000"/>
              <a:buNone/>
            </a:pPr>
            <a:r>
              <a:rPr lang="en-US" sz="2400" dirty="0">
                <a:solidFill>
                  <a:srgbClr val="92D050"/>
                </a:solidFill>
                <a:latin typeface="Arimo"/>
                <a:ea typeface="Arimo"/>
                <a:cs typeface="Arimo"/>
                <a:sym typeface="Arimo"/>
              </a:rPr>
              <a:t>The Program:</a:t>
            </a:r>
          </a:p>
          <a:p>
            <a:pPr marL="419100" marR="0" lvl="0" indent="-342900" rtl="0">
              <a:spcBef>
                <a:spcPts val="0"/>
              </a:spcBef>
              <a:spcAft>
                <a:spcPts val="600"/>
              </a:spcAft>
              <a:buClr>
                <a:srgbClr val="92D050"/>
              </a:buClr>
              <a:buSzPct val="100000"/>
              <a:buFont typeface="Arial" panose="020B0604020202020204" pitchFamily="34" charset="0"/>
              <a:buChar char="•"/>
            </a:pPr>
            <a:r>
              <a:rPr lang="en-US" sz="2400" dirty="0">
                <a:solidFill>
                  <a:srgbClr val="92D050"/>
                </a:solidFill>
                <a:latin typeface="Arimo"/>
                <a:ea typeface="Arimo"/>
                <a:cs typeface="Arimo"/>
                <a:sym typeface="Arimo"/>
              </a:rPr>
              <a:t>Primarily outreach with 311 driven enforcement</a:t>
            </a:r>
          </a:p>
          <a:p>
            <a:pPr marL="419100" marR="0" lvl="0" indent="-342900" rtl="0">
              <a:spcBef>
                <a:spcPts val="0"/>
              </a:spcBef>
              <a:spcAft>
                <a:spcPts val="600"/>
              </a:spcAft>
              <a:buClr>
                <a:srgbClr val="92D050"/>
              </a:buClr>
              <a:buSzPct val="100000"/>
              <a:buFont typeface="Arial" panose="020B0604020202020204" pitchFamily="34" charset="0"/>
              <a:buChar char="•"/>
            </a:pPr>
            <a:r>
              <a:rPr lang="en-US" sz="2400" dirty="0">
                <a:solidFill>
                  <a:srgbClr val="92D050"/>
                </a:solidFill>
                <a:latin typeface="Arimo"/>
                <a:ea typeface="Arimo"/>
                <a:cs typeface="Arimo"/>
                <a:sym typeface="Arimo"/>
              </a:rPr>
              <a:t>Protects infrastructure “Free Ridership” and receiving Waters</a:t>
            </a:r>
          </a:p>
          <a:p>
            <a:pPr marL="419100" marR="0" lvl="0" indent="-342900" rtl="0">
              <a:spcBef>
                <a:spcPts val="0"/>
              </a:spcBef>
              <a:spcAft>
                <a:spcPts val="600"/>
              </a:spcAft>
              <a:buClr>
                <a:srgbClr val="92D050"/>
              </a:buClr>
              <a:buSzPct val="100000"/>
              <a:buFont typeface="Arial" panose="020B0604020202020204" pitchFamily="34" charset="0"/>
              <a:buChar char="•"/>
            </a:pPr>
            <a:r>
              <a:rPr lang="en-US" sz="2400" dirty="0">
                <a:solidFill>
                  <a:srgbClr val="92D050"/>
                </a:solidFill>
                <a:latin typeface="Arimo"/>
                <a:ea typeface="Arimo"/>
                <a:cs typeface="Arimo"/>
                <a:sym typeface="Arimo"/>
              </a:rPr>
              <a:t>Protects mosquito abatement dosing</a:t>
            </a:r>
          </a:p>
          <a:p>
            <a:pPr marL="419100" marR="0" lvl="0" indent="-342900" rtl="0">
              <a:spcBef>
                <a:spcPts val="0"/>
              </a:spcBef>
              <a:spcAft>
                <a:spcPts val="600"/>
              </a:spcAft>
              <a:buClr>
                <a:srgbClr val="92D050"/>
              </a:buClr>
              <a:buSzPct val="100000"/>
              <a:buFont typeface="Arial" panose="020B0604020202020204" pitchFamily="34" charset="0"/>
              <a:buChar char="•"/>
            </a:pPr>
            <a:r>
              <a:rPr lang="en-US" sz="2400" dirty="0">
                <a:solidFill>
                  <a:srgbClr val="92D050"/>
                </a:solidFill>
                <a:latin typeface="Arimo"/>
                <a:ea typeface="Arimo"/>
                <a:cs typeface="Arimo"/>
                <a:sym typeface="Arimo"/>
              </a:rPr>
              <a:t>Helps keep the City in compliance with state restrictions</a:t>
            </a:r>
          </a:p>
          <a:p>
            <a:pPr marL="457200" marR="0" lvl="0" indent="-381000" rtl="0">
              <a:spcBef>
                <a:spcPts val="0"/>
              </a:spcBef>
              <a:spcAft>
                <a:spcPts val="0"/>
              </a:spcAft>
              <a:buSzPct val="100000"/>
              <a:buFont typeface="Arimo"/>
              <a:buChar char="●"/>
            </a:pPr>
            <a:endParaRPr lang="en-US" sz="2400" dirty="0">
              <a:solidFill>
                <a:srgbClr val="92D050"/>
              </a:solidFill>
              <a:latin typeface="Arimo"/>
              <a:ea typeface="Arimo"/>
              <a:cs typeface="Arimo"/>
              <a:sym typeface="Arimo"/>
            </a:endParaRPr>
          </a:p>
          <a:p>
            <a:pPr marL="0" marR="0" lvl="0" indent="0" rtl="0">
              <a:spcBef>
                <a:spcPts val="0"/>
              </a:spcBef>
              <a:spcAft>
                <a:spcPts val="0"/>
              </a:spcAft>
              <a:buNone/>
            </a:pPr>
            <a:endParaRPr sz="2400" dirty="0">
              <a:latin typeface="Arimo"/>
              <a:ea typeface="Arimo"/>
              <a:cs typeface="Arimo"/>
              <a:sym typeface="Arimo"/>
            </a:endParaRPr>
          </a:p>
          <a:p>
            <a:pPr marL="0" marR="0" lvl="0" indent="0" rtl="0">
              <a:spcBef>
                <a:spcPts val="0"/>
              </a:spcBef>
              <a:spcAft>
                <a:spcPts val="0"/>
              </a:spcAft>
              <a:buNone/>
            </a:pPr>
            <a:endParaRPr sz="2400" dirty="0">
              <a:latin typeface="Arimo"/>
              <a:ea typeface="Arimo"/>
              <a:cs typeface="Arimo"/>
              <a:sym typeface="Arim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3</a:t>
            </a:fld>
            <a:endParaRPr lang="en-US" sz="1200">
              <a:solidFill>
                <a:srgbClr val="000000"/>
              </a:solidFill>
              <a:latin typeface="Arial"/>
              <a:ea typeface="Arial"/>
              <a:cs typeface="Arial"/>
              <a:sym typeface="Arial"/>
            </a:endParaRPr>
          </a:p>
        </p:txBody>
      </p:sp>
      <p:sp>
        <p:nvSpPr>
          <p:cNvPr id="200" name="Shape 200"/>
          <p:cNvSpPr txBox="1">
            <a:spLocks noGrp="1"/>
          </p:cNvSpPr>
          <p:nvPr>
            <p:ph type="title"/>
          </p:nvPr>
        </p:nvSpPr>
        <p:spPr>
          <a:xfrm>
            <a:off x="2057400" y="228600"/>
            <a:ext cx="6781800" cy="838199"/>
          </a:xfrm>
          <a:prstGeom prst="rect">
            <a:avLst/>
          </a:prstGeom>
          <a:noFill/>
          <a:ln>
            <a:noFill/>
          </a:ln>
        </p:spPr>
        <p:txBody>
          <a:bodyPr lIns="91425" tIns="45700" rIns="91425" bIns="45700" anchor="ctr" anchorCtr="0">
            <a:noAutofit/>
          </a:bodyPr>
          <a:lstStyle/>
          <a:p>
            <a:pPr marL="0" marR="0" lvl="0" indent="0" algn="l" rtl="0">
              <a:lnSpc>
                <a:spcPct val="85000"/>
              </a:lnSpc>
              <a:spcBef>
                <a:spcPts val="0"/>
              </a:spcBef>
              <a:spcAft>
                <a:spcPts val="0"/>
              </a:spcAft>
              <a:buSzPct val="25000"/>
              <a:buNone/>
            </a:pPr>
            <a:r>
              <a:rPr lang="en-US" sz="3200" dirty="0">
                <a:solidFill>
                  <a:srgbClr val="92D050"/>
                </a:solidFill>
              </a:rPr>
              <a:t>Why permit mobile washers?</a:t>
            </a:r>
            <a:endParaRPr lang="en-US" sz="3200" b="1" i="0" u="none" strike="noStrike" cap="none" dirty="0">
              <a:solidFill>
                <a:srgbClr val="92D050"/>
              </a:solidFill>
              <a:sym typeface="Arimo"/>
            </a:endParaRPr>
          </a:p>
        </p:txBody>
      </p:sp>
      <p:sp>
        <p:nvSpPr>
          <p:cNvPr id="201" name="Shape 201"/>
          <p:cNvSpPr txBox="1">
            <a:spLocks noGrp="1"/>
          </p:cNvSpPr>
          <p:nvPr>
            <p:ph type="body" idx="1"/>
          </p:nvPr>
        </p:nvSpPr>
        <p:spPr>
          <a:xfrm>
            <a:off x="381000" y="1371600"/>
            <a:ext cx="8610599" cy="5029199"/>
          </a:xfrm>
          <a:prstGeom prst="rect">
            <a:avLst/>
          </a:prstGeom>
          <a:noFill/>
          <a:ln>
            <a:noFill/>
          </a:ln>
        </p:spPr>
        <p:txBody>
          <a:bodyPr lIns="91425" tIns="45700" rIns="91425" bIns="45700" anchor="t" anchorCtr="0">
            <a:noAutofit/>
          </a:bodyPr>
          <a:lstStyle/>
          <a:p>
            <a:pPr marL="0" marR="0" lvl="0" indent="0" algn="l" rtl="0">
              <a:lnSpc>
                <a:spcPct val="150000"/>
              </a:lnSpc>
              <a:spcBef>
                <a:spcPts val="1560"/>
              </a:spcBef>
              <a:spcAft>
                <a:spcPts val="0"/>
              </a:spcAft>
              <a:buClr>
                <a:srgbClr val="000000"/>
              </a:buClr>
              <a:buSzPct val="25000"/>
              <a:buFont typeface="Arimo"/>
              <a:buNone/>
            </a:pPr>
            <a:r>
              <a:rPr lang="en-US" sz="2800" b="0" i="0" u="none" strike="noStrike" cap="none" dirty="0">
                <a:solidFill>
                  <a:srgbClr val="000000"/>
                </a:solidFill>
                <a:latin typeface="Arimo"/>
                <a:ea typeface="Arimo"/>
                <a:cs typeface="Arimo"/>
                <a:sym typeface="Arimo"/>
              </a:rPr>
              <a:t> </a:t>
            </a:r>
          </a:p>
        </p:txBody>
      </p:sp>
      <p:pic>
        <p:nvPicPr>
          <p:cNvPr id="7" name="Picture 6">
            <a:extLst>
              <a:ext uri="{FF2B5EF4-FFF2-40B4-BE49-F238E27FC236}">
                <a16:creationId xmlns:a16="http://schemas.microsoft.com/office/drawing/2014/main" id="{7A3304FC-B300-4854-B1C5-4F1D3A86AF4D}"/>
              </a:ext>
            </a:extLst>
          </p:cNvPr>
          <p:cNvPicPr>
            <a:picLocks noChangeAspect="1"/>
          </p:cNvPicPr>
          <p:nvPr/>
        </p:nvPicPr>
        <p:blipFill>
          <a:blip r:embed="rId3"/>
          <a:stretch>
            <a:fillRect/>
          </a:stretch>
        </p:blipFill>
        <p:spPr>
          <a:xfrm>
            <a:off x="3505200" y="1280117"/>
            <a:ext cx="2514951" cy="5372850"/>
          </a:xfrm>
          <a:prstGeom prst="rect">
            <a:avLst/>
          </a:prstGeom>
          <a:ln w="25400">
            <a:solidFill>
              <a:srgbClr val="0070C0"/>
            </a:solidFill>
          </a:ln>
        </p:spPr>
      </p:pic>
      <p:pic>
        <p:nvPicPr>
          <p:cNvPr id="9" name="Picture 8">
            <a:extLst>
              <a:ext uri="{FF2B5EF4-FFF2-40B4-BE49-F238E27FC236}">
                <a16:creationId xmlns:a16="http://schemas.microsoft.com/office/drawing/2014/main" id="{A743A855-4BDC-40B0-9126-E9D95C6C9425}"/>
              </a:ext>
            </a:extLst>
          </p:cNvPr>
          <p:cNvPicPr>
            <a:picLocks noChangeAspect="1"/>
          </p:cNvPicPr>
          <p:nvPr/>
        </p:nvPicPr>
        <p:blipFill rotWithShape="1">
          <a:blip r:embed="rId4"/>
          <a:srcRect l="8347" r="23308"/>
          <a:stretch/>
        </p:blipFill>
        <p:spPr>
          <a:xfrm>
            <a:off x="5956020" y="3381619"/>
            <a:ext cx="2808764" cy="2743200"/>
          </a:xfrm>
          <a:prstGeom prst="rect">
            <a:avLst/>
          </a:prstGeom>
          <a:ln w="25400">
            <a:solidFill>
              <a:srgbClr val="0070C0"/>
            </a:solidFill>
          </a:ln>
        </p:spPr>
      </p:pic>
      <p:pic>
        <p:nvPicPr>
          <p:cNvPr id="3" name="Picture 2">
            <a:extLst>
              <a:ext uri="{FF2B5EF4-FFF2-40B4-BE49-F238E27FC236}">
                <a16:creationId xmlns:a16="http://schemas.microsoft.com/office/drawing/2014/main" id="{F84CF24C-8E22-4803-803E-B4A519B8E9EE}"/>
              </a:ext>
            </a:extLst>
          </p:cNvPr>
          <p:cNvPicPr>
            <a:picLocks noChangeAspect="1"/>
          </p:cNvPicPr>
          <p:nvPr/>
        </p:nvPicPr>
        <p:blipFill>
          <a:blip r:embed="rId5"/>
          <a:stretch>
            <a:fillRect/>
          </a:stretch>
        </p:blipFill>
        <p:spPr>
          <a:xfrm>
            <a:off x="303276" y="1448894"/>
            <a:ext cx="3279648" cy="2517648"/>
          </a:xfrm>
          <a:prstGeom prst="rect">
            <a:avLst/>
          </a:prstGeom>
          <a:ln w="25400">
            <a:solidFill>
              <a:srgbClr val="0070C0"/>
            </a:solid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Shape 505"/>
          <p:cNvSpPr txBox="1">
            <a:spLocks noGrp="1"/>
          </p:cNvSpPr>
          <p:nvPr>
            <p:ph type="title"/>
          </p:nvPr>
        </p:nvSpPr>
        <p:spPr>
          <a:xfrm>
            <a:off x="2057400" y="228600"/>
            <a:ext cx="6781800" cy="838199"/>
          </a:xfrm>
          <a:prstGeom prst="rect">
            <a:avLst/>
          </a:prstGeom>
          <a:noFill/>
          <a:ln>
            <a:noFill/>
          </a:ln>
        </p:spPr>
        <p:txBody>
          <a:bodyPr lIns="91425" tIns="45700" rIns="91425" bIns="45700" anchor="ctr" anchorCtr="0">
            <a:noAutofit/>
          </a:bodyPr>
          <a:lstStyle/>
          <a:p>
            <a:pPr lvl="0">
              <a:buSzPct val="25000"/>
            </a:pPr>
            <a:r>
              <a:rPr lang="en-US" sz="3200" b="0" dirty="0">
                <a:solidFill>
                  <a:srgbClr val="92D050"/>
                </a:solidFill>
                <a:latin typeface="Arimo" panose="020B0604020202020204" charset="0"/>
                <a:ea typeface="Arimo" panose="020B0604020202020204" charset="0"/>
                <a:cs typeface="Arimo" panose="020B0604020202020204" charset="0"/>
                <a:sym typeface="Calibri"/>
              </a:rPr>
              <a:t>Mobile Washer Program</a:t>
            </a:r>
            <a:endParaRPr lang="en-US" sz="3200" b="1" i="0" u="none" strike="noStrike" cap="none" dirty="0">
              <a:solidFill>
                <a:srgbClr val="92D050"/>
              </a:solidFill>
              <a:latin typeface="Arimo" panose="020B0604020202020204" charset="0"/>
              <a:ea typeface="Arimo" panose="020B0604020202020204" charset="0"/>
              <a:cs typeface="Arimo" panose="020B0604020202020204" charset="0"/>
              <a:sym typeface="Arial"/>
            </a:endParaRPr>
          </a:p>
        </p:txBody>
      </p:sp>
      <p:sp>
        <p:nvSpPr>
          <p:cNvPr id="506" name="Shape 506"/>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30</a:t>
            </a:fld>
            <a:endParaRPr lang="en-US" sz="1200">
              <a:solidFill>
                <a:srgbClr val="000000"/>
              </a:solidFill>
              <a:latin typeface="Arial"/>
              <a:ea typeface="Arial"/>
              <a:cs typeface="Arial"/>
              <a:sym typeface="Arial"/>
            </a:endParaRPr>
          </a:p>
        </p:txBody>
      </p:sp>
      <p:sp>
        <p:nvSpPr>
          <p:cNvPr id="7" name="Shape 496">
            <a:extLst>
              <a:ext uri="{FF2B5EF4-FFF2-40B4-BE49-F238E27FC236}">
                <a16:creationId xmlns:a16="http://schemas.microsoft.com/office/drawing/2014/main" id="{55311FB3-D39C-4AF3-9F8C-0CF500016B9F}"/>
              </a:ext>
            </a:extLst>
          </p:cNvPr>
          <p:cNvSpPr txBox="1">
            <a:spLocks noGrp="1"/>
          </p:cNvSpPr>
          <p:nvPr>
            <p:ph type="body" idx="1"/>
          </p:nvPr>
        </p:nvSpPr>
        <p:spPr>
          <a:xfrm>
            <a:off x="457200" y="1600200"/>
            <a:ext cx="8229600" cy="4800600"/>
          </a:xfrm>
          <a:prstGeom prst="rect">
            <a:avLst/>
          </a:prstGeom>
          <a:noFill/>
          <a:ln>
            <a:noFill/>
          </a:ln>
        </p:spPr>
        <p:txBody>
          <a:bodyPr lIns="91425" tIns="45700" rIns="91425" bIns="45700" anchor="t" anchorCtr="0">
            <a:noAutofit/>
          </a:bodyPr>
          <a:lstStyle/>
          <a:p>
            <a:pPr marL="0" marR="0" lvl="0" indent="0" algn="l" rtl="0">
              <a:spcBef>
                <a:spcPts val="0"/>
              </a:spcBef>
              <a:spcAft>
                <a:spcPts val="600"/>
              </a:spcAft>
              <a:buClr>
                <a:schemeClr val="dk1"/>
              </a:buClr>
              <a:buSzPct val="100000"/>
              <a:buNone/>
            </a:pPr>
            <a:r>
              <a:rPr lang="en-US" sz="3200" b="0" i="0" u="none" strike="noStrike" cap="none" dirty="0">
                <a:solidFill>
                  <a:srgbClr val="0066CC"/>
                </a:solidFill>
                <a:latin typeface="Arimo" panose="020B0604020202020204" charset="0"/>
                <a:ea typeface="Arimo" panose="020B0604020202020204" charset="0"/>
                <a:cs typeface="Arimo" panose="020B0604020202020204" charset="0"/>
                <a:sym typeface="Calibri"/>
              </a:rPr>
              <a:t>SFPUC Water Conservation Role:</a:t>
            </a:r>
          </a:p>
          <a:p>
            <a:pPr marL="457200" indent="-457200">
              <a:spcBef>
                <a:spcPts val="0"/>
              </a:spcBef>
              <a:buClr>
                <a:srgbClr val="0066CC"/>
              </a:buClr>
            </a:pPr>
            <a:r>
              <a:rPr lang="en-US" sz="2800" b="0" i="0" u="none" strike="noStrike" cap="none" dirty="0">
                <a:solidFill>
                  <a:srgbClr val="0066CC"/>
                </a:solidFill>
                <a:latin typeface="Arimo" panose="020B0604020202020204" charset="0"/>
                <a:ea typeface="Arimo" panose="020B0604020202020204" charset="0"/>
                <a:cs typeface="Arimo" panose="020B0604020202020204" charset="0"/>
                <a:sym typeface="Calibri"/>
              </a:rPr>
              <a:t>Reports that involve sidewalk washing are sent to the Wastewater Pretreatment team for additional outreach</a:t>
            </a:r>
          </a:p>
          <a:p>
            <a:pPr marL="742950" marR="0" lvl="1" indent="-285750" algn="l" rtl="0">
              <a:spcBef>
                <a:spcPts val="560"/>
              </a:spcBef>
              <a:spcAft>
                <a:spcPts val="0"/>
              </a:spcAft>
              <a:buClr>
                <a:schemeClr val="dk1"/>
              </a:buClr>
              <a:buSzPct val="100000"/>
              <a:buFont typeface="Arial"/>
              <a:buNone/>
            </a:pPr>
            <a:endParaRPr sz="2800" b="0" i="0" u="none" strike="noStrike" cap="none" dirty="0">
              <a:solidFill>
                <a:schemeClr val="dk1"/>
              </a:solidFill>
              <a:latin typeface="Calibri"/>
              <a:ea typeface="Calibri"/>
              <a:cs typeface="Calibri"/>
              <a:sym typeface="Calibri"/>
            </a:endParaRPr>
          </a:p>
          <a:p>
            <a:pPr marL="457200" marR="0" lvl="1" indent="0" algn="l" rtl="0">
              <a:spcBef>
                <a:spcPts val="560"/>
              </a:spcBef>
              <a:buClr>
                <a:schemeClr val="dk1"/>
              </a:buClr>
              <a:buSzPct val="25000"/>
              <a:buFont typeface="Arial"/>
              <a:buNone/>
            </a:pPr>
            <a:endParaRPr sz="2800" b="0" i="0" u="none" strike="noStrike" cap="none" dirty="0">
              <a:solidFill>
                <a:schemeClr val="dk1"/>
              </a:solidFill>
              <a:latin typeface="Calibri"/>
              <a:ea typeface="Calibri"/>
              <a:cs typeface="Calibri"/>
              <a:sym typeface="Calibri"/>
            </a:endParaRPr>
          </a:p>
        </p:txBody>
      </p:sp>
      <p:pic>
        <p:nvPicPr>
          <p:cNvPr id="8" name="Shape 497" descr="W:\WATER\Conservation\Waste of Water\311\Photos\101 Upper Terrace.png">
            <a:extLst>
              <a:ext uri="{FF2B5EF4-FFF2-40B4-BE49-F238E27FC236}">
                <a16:creationId xmlns:a16="http://schemas.microsoft.com/office/drawing/2014/main" id="{CE0FB060-4EE9-4F2B-B942-65574C2498CA}"/>
              </a:ext>
            </a:extLst>
          </p:cNvPr>
          <p:cNvPicPr preferRelativeResize="0"/>
          <p:nvPr/>
        </p:nvPicPr>
        <p:blipFill rotWithShape="1">
          <a:blip r:embed="rId3">
            <a:alphaModFix/>
          </a:blip>
          <a:srcRect/>
          <a:stretch/>
        </p:blipFill>
        <p:spPr>
          <a:xfrm>
            <a:off x="685800" y="3865360"/>
            <a:ext cx="1981199" cy="2078239"/>
          </a:xfrm>
          <a:prstGeom prst="rect">
            <a:avLst/>
          </a:prstGeom>
          <a:noFill/>
          <a:ln w="12700">
            <a:solidFill>
              <a:srgbClr val="92D050"/>
            </a:solidFill>
          </a:ln>
        </p:spPr>
      </p:pic>
      <p:pic>
        <p:nvPicPr>
          <p:cNvPr id="9" name="Shape 498" descr="W:\WATER\Conservation\Waste of Water\311\Photos\995 Market St.JPG">
            <a:extLst>
              <a:ext uri="{FF2B5EF4-FFF2-40B4-BE49-F238E27FC236}">
                <a16:creationId xmlns:a16="http://schemas.microsoft.com/office/drawing/2014/main" id="{CAA606DE-108D-411E-8F3E-848B5A194197}"/>
              </a:ext>
            </a:extLst>
          </p:cNvPr>
          <p:cNvPicPr preferRelativeResize="0"/>
          <p:nvPr/>
        </p:nvPicPr>
        <p:blipFill rotWithShape="1">
          <a:blip r:embed="rId4">
            <a:alphaModFix/>
          </a:blip>
          <a:srcRect/>
          <a:stretch/>
        </p:blipFill>
        <p:spPr>
          <a:xfrm>
            <a:off x="2957907" y="3865360"/>
            <a:ext cx="2770984" cy="2078239"/>
          </a:xfrm>
          <a:prstGeom prst="rect">
            <a:avLst/>
          </a:prstGeom>
          <a:noFill/>
          <a:ln w="12700">
            <a:solidFill>
              <a:srgbClr val="92D050"/>
            </a:solidFill>
          </a:ln>
        </p:spPr>
      </p:pic>
      <p:pic>
        <p:nvPicPr>
          <p:cNvPr id="10" name="Shape 499" descr="W:\WATER\Conservation\Waste of Water\311\Photos\303 31st Ave_2.jpg">
            <a:extLst>
              <a:ext uri="{FF2B5EF4-FFF2-40B4-BE49-F238E27FC236}">
                <a16:creationId xmlns:a16="http://schemas.microsoft.com/office/drawing/2014/main" id="{DFC2D9B1-D012-43AC-A8ED-E9E3B0094883}"/>
              </a:ext>
            </a:extLst>
          </p:cNvPr>
          <p:cNvPicPr preferRelativeResize="0"/>
          <p:nvPr/>
        </p:nvPicPr>
        <p:blipFill rotWithShape="1">
          <a:blip r:embed="rId5">
            <a:alphaModFix/>
          </a:blip>
          <a:srcRect t="17566" b="32396"/>
          <a:stretch/>
        </p:blipFill>
        <p:spPr>
          <a:xfrm>
            <a:off x="6019800" y="3865360"/>
            <a:ext cx="2336223" cy="2078239"/>
          </a:xfrm>
          <a:prstGeom prst="rect">
            <a:avLst/>
          </a:prstGeom>
          <a:noFill/>
          <a:ln w="12700">
            <a:solidFill>
              <a:srgbClr val="92D050"/>
            </a:solid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Shape 505"/>
          <p:cNvSpPr txBox="1">
            <a:spLocks noGrp="1"/>
          </p:cNvSpPr>
          <p:nvPr>
            <p:ph type="title"/>
          </p:nvPr>
        </p:nvSpPr>
        <p:spPr>
          <a:xfrm>
            <a:off x="2057400" y="228600"/>
            <a:ext cx="6781800" cy="838199"/>
          </a:xfrm>
          <a:prstGeom prst="rect">
            <a:avLst/>
          </a:prstGeom>
          <a:noFill/>
          <a:ln>
            <a:noFill/>
          </a:ln>
        </p:spPr>
        <p:txBody>
          <a:bodyPr lIns="91425" tIns="45700" rIns="91425" bIns="45700" anchor="ctr" anchorCtr="0">
            <a:noAutofit/>
          </a:bodyPr>
          <a:lstStyle/>
          <a:p>
            <a:pPr lvl="0">
              <a:buSzPct val="25000"/>
            </a:pPr>
            <a:r>
              <a:rPr lang="en-US" sz="3200" b="0" dirty="0">
                <a:solidFill>
                  <a:srgbClr val="0066CC"/>
                </a:solidFill>
                <a:latin typeface="Arimo" panose="020B0604020202020204" charset="0"/>
                <a:ea typeface="Arimo" panose="020B0604020202020204" charset="0"/>
                <a:cs typeface="Arimo" panose="020B0604020202020204" charset="0"/>
                <a:sym typeface="Calibri"/>
              </a:rPr>
              <a:t>Mobile Washer Program</a:t>
            </a:r>
            <a:endParaRPr lang="en-US" sz="3200" b="1" i="0" u="none" strike="noStrike" cap="none" dirty="0">
              <a:solidFill>
                <a:srgbClr val="0066CC"/>
              </a:solidFill>
              <a:latin typeface="Arimo" panose="020B0604020202020204" charset="0"/>
              <a:ea typeface="Arimo" panose="020B0604020202020204" charset="0"/>
              <a:cs typeface="Arimo" panose="020B0604020202020204" charset="0"/>
              <a:sym typeface="Arial"/>
            </a:endParaRPr>
          </a:p>
        </p:txBody>
      </p:sp>
      <p:sp>
        <p:nvSpPr>
          <p:cNvPr id="506" name="Shape 506"/>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31</a:t>
            </a:fld>
            <a:endParaRPr lang="en-US" sz="1200">
              <a:solidFill>
                <a:srgbClr val="000000"/>
              </a:solidFill>
              <a:latin typeface="Arial"/>
              <a:ea typeface="Arial"/>
              <a:cs typeface="Arial"/>
              <a:sym typeface="Arial"/>
            </a:endParaRPr>
          </a:p>
        </p:txBody>
      </p:sp>
      <p:sp>
        <p:nvSpPr>
          <p:cNvPr id="7" name="Shape 496">
            <a:extLst>
              <a:ext uri="{FF2B5EF4-FFF2-40B4-BE49-F238E27FC236}">
                <a16:creationId xmlns:a16="http://schemas.microsoft.com/office/drawing/2014/main" id="{55311FB3-D39C-4AF3-9F8C-0CF500016B9F}"/>
              </a:ext>
            </a:extLst>
          </p:cNvPr>
          <p:cNvSpPr txBox="1">
            <a:spLocks noGrp="1"/>
          </p:cNvSpPr>
          <p:nvPr>
            <p:ph type="body" idx="1"/>
          </p:nvPr>
        </p:nvSpPr>
        <p:spPr>
          <a:xfrm>
            <a:off x="457200" y="1600200"/>
            <a:ext cx="8229600" cy="4800600"/>
          </a:xfrm>
          <a:prstGeom prst="rect">
            <a:avLst/>
          </a:prstGeom>
          <a:noFill/>
          <a:ln>
            <a:noFill/>
          </a:ln>
        </p:spPr>
        <p:txBody>
          <a:bodyPr lIns="91425" tIns="45700" rIns="91425" bIns="45700" anchor="t" anchorCtr="0">
            <a:noAutofit/>
          </a:bodyPr>
          <a:lstStyle/>
          <a:p>
            <a:pPr marL="457200" indent="-457200">
              <a:spcBef>
                <a:spcPts val="0"/>
              </a:spcBef>
              <a:spcAft>
                <a:spcPts val="600"/>
              </a:spcAft>
              <a:buClr>
                <a:srgbClr val="92D050"/>
              </a:buClr>
            </a:pPr>
            <a:r>
              <a:rPr lang="en-US" sz="3200" b="0" i="0" u="none" strike="noStrike" cap="none" dirty="0">
                <a:solidFill>
                  <a:srgbClr val="92D050"/>
                </a:solidFill>
                <a:latin typeface="Arimo" panose="020B0604020202020204" charset="0"/>
                <a:ea typeface="Arimo" panose="020B0604020202020204" charset="0"/>
                <a:cs typeface="Arimo" panose="020B0604020202020204" charset="0"/>
                <a:sym typeface="Calibri"/>
              </a:rPr>
              <a:t>Successful</a:t>
            </a:r>
          </a:p>
          <a:p>
            <a:pPr marL="457200" indent="-457200">
              <a:spcBef>
                <a:spcPts val="0"/>
              </a:spcBef>
              <a:spcAft>
                <a:spcPts val="600"/>
              </a:spcAft>
              <a:buClr>
                <a:srgbClr val="92D050"/>
              </a:buClr>
            </a:pPr>
            <a:r>
              <a:rPr lang="en-US" sz="3200" b="0" i="0" u="none" strike="noStrike" cap="none" dirty="0">
                <a:solidFill>
                  <a:srgbClr val="92D050"/>
                </a:solidFill>
                <a:latin typeface="Arimo" panose="020B0604020202020204" charset="0"/>
                <a:ea typeface="Arimo" panose="020B0604020202020204" charset="0"/>
                <a:cs typeface="Arimo" panose="020B0604020202020204" charset="0"/>
                <a:sym typeface="Calibri"/>
              </a:rPr>
              <a:t>Renewal in 2020</a:t>
            </a:r>
            <a:endParaRPr sz="2800" b="0" i="0" u="none" strike="noStrike" cap="none" dirty="0">
              <a:solidFill>
                <a:srgbClr val="92D050"/>
              </a:solidFill>
              <a:latin typeface="Calibri"/>
              <a:ea typeface="Calibri"/>
              <a:cs typeface="Calibri"/>
              <a:sym typeface="Calibri"/>
            </a:endParaRPr>
          </a:p>
          <a:p>
            <a:pPr marL="457200" marR="0" lvl="1" indent="0" algn="l" rtl="0">
              <a:spcBef>
                <a:spcPts val="560"/>
              </a:spcBef>
              <a:buClr>
                <a:schemeClr val="dk1"/>
              </a:buClr>
              <a:buSzPct val="25000"/>
              <a:buFont typeface="Arial"/>
              <a:buNone/>
            </a:pPr>
            <a:endParaRPr sz="2800" b="0" i="0" u="none" strike="noStrike" cap="none"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3BED5502-B21C-4968-B121-432D8F5D330E}"/>
              </a:ext>
            </a:extLst>
          </p:cNvPr>
          <p:cNvPicPr>
            <a:picLocks noChangeAspect="1"/>
          </p:cNvPicPr>
          <p:nvPr/>
        </p:nvPicPr>
        <p:blipFill>
          <a:blip r:embed="rId3"/>
          <a:stretch>
            <a:fillRect/>
          </a:stretch>
        </p:blipFill>
        <p:spPr>
          <a:xfrm>
            <a:off x="4572000" y="1429463"/>
            <a:ext cx="3874959" cy="5118261"/>
          </a:xfrm>
          <a:prstGeom prst="rect">
            <a:avLst/>
          </a:prstGeom>
          <a:ln>
            <a:solidFill>
              <a:srgbClr val="0066CC"/>
            </a:solidFill>
          </a:ln>
        </p:spPr>
      </p:pic>
    </p:spTree>
    <p:extLst>
      <p:ext uri="{BB962C8B-B14F-4D97-AF65-F5344CB8AC3E}">
        <p14:creationId xmlns:p14="http://schemas.microsoft.com/office/powerpoint/2010/main" val="875206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6" name="Shape 506"/>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32</a:t>
            </a:fld>
            <a:endParaRPr lang="en-US" sz="1200">
              <a:solidFill>
                <a:srgbClr val="000000"/>
              </a:solidFill>
              <a:latin typeface="Arial"/>
              <a:ea typeface="Arial"/>
              <a:cs typeface="Arial"/>
              <a:sym typeface="Arial"/>
            </a:endParaRPr>
          </a:p>
        </p:txBody>
      </p:sp>
      <p:sp>
        <p:nvSpPr>
          <p:cNvPr id="7" name="Shape 496">
            <a:extLst>
              <a:ext uri="{FF2B5EF4-FFF2-40B4-BE49-F238E27FC236}">
                <a16:creationId xmlns:a16="http://schemas.microsoft.com/office/drawing/2014/main" id="{55311FB3-D39C-4AF3-9F8C-0CF500016B9F}"/>
              </a:ext>
            </a:extLst>
          </p:cNvPr>
          <p:cNvSpPr txBox="1">
            <a:spLocks noGrp="1"/>
          </p:cNvSpPr>
          <p:nvPr>
            <p:ph type="body" idx="1"/>
          </p:nvPr>
        </p:nvSpPr>
        <p:spPr>
          <a:xfrm>
            <a:off x="457200" y="1600200"/>
            <a:ext cx="8229600" cy="4800600"/>
          </a:xfrm>
          <a:prstGeom prst="rect">
            <a:avLst/>
          </a:prstGeom>
          <a:noFill/>
          <a:ln>
            <a:noFill/>
          </a:ln>
        </p:spPr>
        <p:txBody>
          <a:bodyPr lIns="91425" tIns="45700" rIns="91425" bIns="45700" anchor="t" anchorCtr="0">
            <a:noAutofit/>
          </a:bodyPr>
          <a:lstStyle/>
          <a:p>
            <a:pPr indent="-285750">
              <a:buClr>
                <a:schemeClr val="dk1"/>
              </a:buClr>
              <a:buNone/>
            </a:pPr>
            <a:r>
              <a:rPr lang="en-US" sz="3200" b="0" i="0" u="none" strike="noStrike" cap="none" dirty="0">
                <a:solidFill>
                  <a:schemeClr val="dk1"/>
                </a:solidFill>
                <a:latin typeface="Arimo" panose="020B0604020202020204" charset="0"/>
                <a:ea typeface="Arimo" panose="020B0604020202020204" charset="0"/>
                <a:cs typeface="Arimo" panose="020B0604020202020204" charset="0"/>
                <a:sym typeface="Calibri"/>
              </a:rPr>
              <a:t>Thank you!</a:t>
            </a:r>
          </a:p>
          <a:p>
            <a:pPr indent="-285750">
              <a:buClr>
                <a:schemeClr val="dk1"/>
              </a:buClr>
              <a:buNone/>
            </a:pPr>
            <a:endParaRPr lang="en-US" sz="3200" b="0" i="0" u="none" strike="noStrike" cap="none" dirty="0">
              <a:solidFill>
                <a:schemeClr val="dk1"/>
              </a:solidFill>
              <a:latin typeface="Arimo" panose="020B0604020202020204" charset="0"/>
              <a:ea typeface="Arimo" panose="020B0604020202020204" charset="0"/>
              <a:cs typeface="Arimo" panose="020B0604020202020204" charset="0"/>
              <a:sym typeface="Calibri"/>
            </a:endParaRPr>
          </a:p>
          <a:p>
            <a:pPr indent="-285750">
              <a:buClr>
                <a:schemeClr val="dk1"/>
              </a:buClr>
              <a:buNone/>
            </a:pPr>
            <a:r>
              <a:rPr lang="en-US" sz="2000" b="0" i="0" u="none" strike="noStrike" cap="none" dirty="0">
                <a:solidFill>
                  <a:schemeClr val="dk1"/>
                </a:solidFill>
                <a:latin typeface="Arimo" panose="020B0604020202020204" charset="0"/>
                <a:ea typeface="Arimo" panose="020B0604020202020204" charset="0"/>
                <a:cs typeface="Arimo" panose="020B0604020202020204" charset="0"/>
                <a:sym typeface="Calibri"/>
                <a:hlinkClick r:id="rId3"/>
              </a:rPr>
              <a:t>acleave@sfwater.org</a:t>
            </a:r>
            <a:endParaRPr lang="en-US" sz="2000" b="0" i="0" u="none" strike="noStrike" cap="none" dirty="0">
              <a:solidFill>
                <a:schemeClr val="dk1"/>
              </a:solidFill>
              <a:latin typeface="Arimo" panose="020B0604020202020204" charset="0"/>
              <a:ea typeface="Arimo" panose="020B0604020202020204" charset="0"/>
              <a:cs typeface="Arimo" panose="020B0604020202020204" charset="0"/>
              <a:sym typeface="Calibri"/>
            </a:endParaRPr>
          </a:p>
          <a:p>
            <a:pPr indent="-285750">
              <a:buClr>
                <a:schemeClr val="dk1"/>
              </a:buClr>
              <a:buNone/>
            </a:pPr>
            <a:r>
              <a:rPr lang="en-US" sz="2000" dirty="0">
                <a:solidFill>
                  <a:schemeClr val="dk1"/>
                </a:solidFill>
                <a:latin typeface="Arimo" panose="020B0604020202020204" charset="0"/>
                <a:ea typeface="Arimo" panose="020B0604020202020204" charset="0"/>
                <a:cs typeface="Arimo" panose="020B0604020202020204" charset="0"/>
                <a:sym typeface="Calibri"/>
              </a:rPr>
              <a:t>(415) 695-7336</a:t>
            </a:r>
            <a:endParaRPr lang="en-US" sz="2000" b="0" i="0" u="none" strike="noStrike" cap="none" dirty="0">
              <a:solidFill>
                <a:schemeClr val="dk1"/>
              </a:solidFill>
              <a:latin typeface="Arimo" panose="020B0604020202020204" charset="0"/>
              <a:ea typeface="Arimo" panose="020B0604020202020204" charset="0"/>
              <a:cs typeface="Arimo" panose="020B0604020202020204" charset="0"/>
              <a:sym typeface="Calibri"/>
            </a:endParaRPr>
          </a:p>
          <a:p>
            <a:pPr marL="742950" marR="0" lvl="1" indent="-285750" algn="l" rtl="0">
              <a:spcBef>
                <a:spcPts val="560"/>
              </a:spcBef>
              <a:spcAft>
                <a:spcPts val="0"/>
              </a:spcAft>
              <a:buClr>
                <a:schemeClr val="dk1"/>
              </a:buClr>
              <a:buSzPct val="100000"/>
              <a:buFont typeface="Arial"/>
              <a:buNone/>
            </a:pPr>
            <a:endParaRPr sz="2800" b="0" i="0" u="none" strike="noStrike" cap="none" dirty="0">
              <a:solidFill>
                <a:schemeClr val="dk1"/>
              </a:solidFill>
              <a:latin typeface="Calibri"/>
              <a:ea typeface="Calibri"/>
              <a:cs typeface="Calibri"/>
              <a:sym typeface="Calibri"/>
            </a:endParaRPr>
          </a:p>
          <a:p>
            <a:pPr marL="457200" marR="0" lvl="1" indent="0" algn="l" rtl="0">
              <a:spcBef>
                <a:spcPts val="560"/>
              </a:spcBef>
              <a:buClr>
                <a:schemeClr val="dk1"/>
              </a:buClr>
              <a:buSzPct val="25000"/>
              <a:buFont typeface="Arial"/>
              <a:buNone/>
            </a:pPr>
            <a:endParaRPr sz="2800" b="0" i="0" u="none" strike="noStrike" cap="none"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38AC636C-FE0E-4277-A3F6-7E3A6CFA489F}"/>
              </a:ext>
            </a:extLst>
          </p:cNvPr>
          <p:cNvPicPr>
            <a:picLocks noChangeAspect="1"/>
          </p:cNvPicPr>
          <p:nvPr/>
        </p:nvPicPr>
        <p:blipFill>
          <a:blip r:embed="rId4"/>
          <a:stretch>
            <a:fillRect/>
          </a:stretch>
        </p:blipFill>
        <p:spPr>
          <a:xfrm>
            <a:off x="3352800" y="1447800"/>
            <a:ext cx="5562600" cy="4171950"/>
          </a:xfrm>
          <a:prstGeom prst="rect">
            <a:avLst/>
          </a:prstGeom>
          <a:ln w="12700">
            <a:solidFill>
              <a:srgbClr val="92D050"/>
            </a:solidFill>
          </a:ln>
        </p:spPr>
      </p:pic>
    </p:spTree>
    <p:extLst>
      <p:ext uri="{BB962C8B-B14F-4D97-AF65-F5344CB8AC3E}">
        <p14:creationId xmlns:p14="http://schemas.microsoft.com/office/powerpoint/2010/main" val="3625073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4</a:t>
            </a:fld>
            <a:endParaRPr lang="en-US" sz="1200">
              <a:solidFill>
                <a:srgbClr val="000000"/>
              </a:solidFill>
              <a:latin typeface="Arial"/>
              <a:ea typeface="Arial"/>
              <a:cs typeface="Arial"/>
              <a:sym typeface="Arial"/>
            </a:endParaRPr>
          </a:p>
        </p:txBody>
      </p:sp>
      <p:sp>
        <p:nvSpPr>
          <p:cNvPr id="221" name="Shape 221"/>
          <p:cNvSpPr txBox="1">
            <a:spLocks noGrp="1"/>
          </p:cNvSpPr>
          <p:nvPr>
            <p:ph type="title"/>
          </p:nvPr>
        </p:nvSpPr>
        <p:spPr>
          <a:xfrm>
            <a:off x="2057400" y="228600"/>
            <a:ext cx="6781800" cy="838199"/>
          </a:xfrm>
          <a:prstGeom prst="rect">
            <a:avLst/>
          </a:prstGeom>
          <a:noFill/>
          <a:ln>
            <a:noFill/>
          </a:ln>
        </p:spPr>
        <p:txBody>
          <a:bodyPr lIns="91425" tIns="45700" rIns="91425" bIns="45700" anchor="ctr" anchorCtr="0">
            <a:noAutofit/>
          </a:bodyPr>
          <a:lstStyle/>
          <a:p>
            <a:pPr marL="0" marR="0" lvl="0" indent="0" algn="l" rtl="0">
              <a:lnSpc>
                <a:spcPct val="85000"/>
              </a:lnSpc>
              <a:spcBef>
                <a:spcPts val="0"/>
              </a:spcBef>
              <a:spcAft>
                <a:spcPts val="0"/>
              </a:spcAft>
              <a:buSzPct val="25000"/>
              <a:buNone/>
            </a:pPr>
            <a:r>
              <a:rPr lang="en-US" sz="3200" b="1" i="0" u="none" strike="noStrike" cap="none" dirty="0">
                <a:solidFill>
                  <a:srgbClr val="0066CC"/>
                </a:solidFill>
                <a:latin typeface="Arimo"/>
                <a:ea typeface="Arimo"/>
                <a:cs typeface="Arimo"/>
                <a:sym typeface="Arimo"/>
              </a:rPr>
              <a:t>San Francisco is Unique</a:t>
            </a:r>
          </a:p>
        </p:txBody>
      </p:sp>
      <p:sp>
        <p:nvSpPr>
          <p:cNvPr id="222" name="Shape 222"/>
          <p:cNvSpPr txBox="1">
            <a:spLocks noGrp="1"/>
          </p:cNvSpPr>
          <p:nvPr>
            <p:ph type="body" idx="1"/>
          </p:nvPr>
        </p:nvSpPr>
        <p:spPr>
          <a:xfrm>
            <a:off x="228600" y="1143000"/>
            <a:ext cx="8572498" cy="2743199"/>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rgbClr val="000000"/>
              </a:buClr>
              <a:buSzPct val="25000"/>
              <a:buFont typeface="Arimo"/>
              <a:buNone/>
            </a:pPr>
            <a:endParaRPr sz="2200" b="0" i="0" u="none" strike="noStrike" cap="none" dirty="0">
              <a:solidFill>
                <a:srgbClr val="000000"/>
              </a:solidFill>
              <a:latin typeface="Arimo"/>
              <a:ea typeface="Arimo"/>
              <a:cs typeface="Arimo"/>
              <a:sym typeface="Arimo"/>
            </a:endParaRPr>
          </a:p>
          <a:p>
            <a:pPr marL="0" indent="0">
              <a:buClr>
                <a:srgbClr val="FFC000"/>
              </a:buClr>
              <a:buSzPct val="30000"/>
              <a:buNone/>
            </a:pPr>
            <a:r>
              <a:rPr lang="en-US" dirty="0">
                <a:solidFill>
                  <a:srgbClr val="FFC000"/>
                </a:solidFill>
              </a:rPr>
              <a:t>30</a:t>
            </a:r>
            <a:r>
              <a:rPr lang="en-US" sz="2800" b="0" i="0" u="none" strike="noStrike" cap="none" dirty="0">
                <a:solidFill>
                  <a:srgbClr val="FFC000"/>
                </a:solidFill>
                <a:latin typeface="Arimo"/>
                <a:ea typeface="Arimo"/>
                <a:cs typeface="Arimo"/>
                <a:sym typeface="Arimo"/>
              </a:rPr>
              <a:t>,000 Catch basins to the combined system</a:t>
            </a:r>
          </a:p>
        </p:txBody>
      </p:sp>
      <p:pic>
        <p:nvPicPr>
          <p:cNvPr id="223" name="Shape 223" descr="S:\Sewer Operations Training Pilot\Trainings 4 and 5\Photos\BD Photos lateral\Stark Street Catch Basins\IMG_4351.JPG"/>
          <p:cNvPicPr preferRelativeResize="0"/>
          <p:nvPr/>
        </p:nvPicPr>
        <p:blipFill rotWithShape="1">
          <a:blip r:embed="rId3">
            <a:alphaModFix/>
          </a:blip>
          <a:srcRect/>
          <a:stretch/>
        </p:blipFill>
        <p:spPr>
          <a:xfrm>
            <a:off x="251381" y="2393574"/>
            <a:ext cx="4388883" cy="3245225"/>
          </a:xfrm>
          <a:prstGeom prst="rect">
            <a:avLst/>
          </a:prstGeom>
          <a:noFill/>
          <a:ln w="12700">
            <a:solidFill>
              <a:srgbClr val="0066CC"/>
            </a:solidFill>
          </a:ln>
        </p:spPr>
      </p:pic>
      <p:pic>
        <p:nvPicPr>
          <p:cNvPr id="224" name="Shape 224"/>
          <p:cNvPicPr preferRelativeResize="0"/>
          <p:nvPr/>
        </p:nvPicPr>
        <p:blipFill rotWithShape="1">
          <a:blip r:embed="rId4">
            <a:alphaModFix/>
          </a:blip>
          <a:srcRect/>
          <a:stretch/>
        </p:blipFill>
        <p:spPr>
          <a:xfrm>
            <a:off x="5029200" y="2209800"/>
            <a:ext cx="3535362" cy="39623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5</a:t>
            </a:fld>
            <a:endParaRPr lang="en-US" sz="1200">
              <a:solidFill>
                <a:srgbClr val="000000"/>
              </a:solidFill>
              <a:latin typeface="Arial"/>
              <a:ea typeface="Arial"/>
              <a:cs typeface="Arial"/>
              <a:sym typeface="Arial"/>
            </a:endParaRPr>
          </a:p>
        </p:txBody>
      </p:sp>
      <p:sp>
        <p:nvSpPr>
          <p:cNvPr id="231" name="Shape 231"/>
          <p:cNvSpPr txBox="1">
            <a:spLocks noGrp="1"/>
          </p:cNvSpPr>
          <p:nvPr>
            <p:ph type="title"/>
          </p:nvPr>
        </p:nvSpPr>
        <p:spPr>
          <a:xfrm>
            <a:off x="2057400" y="228600"/>
            <a:ext cx="6781800" cy="838199"/>
          </a:xfrm>
          <a:prstGeom prst="rect">
            <a:avLst/>
          </a:prstGeom>
          <a:noFill/>
          <a:ln>
            <a:noFill/>
          </a:ln>
        </p:spPr>
        <p:txBody>
          <a:bodyPr lIns="91425" tIns="45700" rIns="91425" bIns="45700" anchor="ctr" anchorCtr="0">
            <a:noAutofit/>
          </a:bodyPr>
          <a:lstStyle/>
          <a:p>
            <a:pPr marL="0" marR="0" lvl="0" indent="0" algn="l" rtl="0">
              <a:lnSpc>
                <a:spcPct val="85000"/>
              </a:lnSpc>
              <a:spcBef>
                <a:spcPts val="0"/>
              </a:spcBef>
              <a:spcAft>
                <a:spcPts val="0"/>
              </a:spcAft>
              <a:buSzPct val="25000"/>
              <a:buNone/>
            </a:pPr>
            <a:r>
              <a:rPr lang="en-US" dirty="0">
                <a:solidFill>
                  <a:srgbClr val="92D050"/>
                </a:solidFill>
                <a:latin typeface="Arial"/>
                <a:ea typeface="Arial"/>
                <a:cs typeface="Arial"/>
                <a:sym typeface="Arial"/>
              </a:rPr>
              <a:t>How? </a:t>
            </a:r>
            <a:r>
              <a:rPr lang="en-US" sz="2800" b="1" i="0" u="none" strike="noStrike" cap="none" dirty="0">
                <a:solidFill>
                  <a:srgbClr val="92D050"/>
                </a:solidFill>
                <a:latin typeface="Arial"/>
                <a:ea typeface="Arial"/>
                <a:cs typeface="Arial"/>
                <a:sym typeface="Arial"/>
              </a:rPr>
              <a:t>A Review…</a:t>
            </a:r>
          </a:p>
        </p:txBody>
      </p:sp>
      <p:sp>
        <p:nvSpPr>
          <p:cNvPr id="232" name="Shape 232"/>
          <p:cNvSpPr txBox="1">
            <a:spLocks noGrp="1"/>
          </p:cNvSpPr>
          <p:nvPr>
            <p:ph type="body" idx="1"/>
          </p:nvPr>
        </p:nvSpPr>
        <p:spPr>
          <a:xfrm>
            <a:off x="360362" y="1347787"/>
            <a:ext cx="8386763" cy="5257800"/>
          </a:xfrm>
          <a:prstGeom prst="rect">
            <a:avLst/>
          </a:prstGeom>
          <a:noFill/>
          <a:ln>
            <a:noFill/>
          </a:ln>
        </p:spPr>
        <p:txBody>
          <a:bodyPr lIns="91425" tIns="45700" rIns="91425" bIns="45700" anchor="t" anchorCtr="0">
            <a:noAutofit/>
          </a:bodyPr>
          <a:lstStyle/>
          <a:p>
            <a:pPr marL="736600" lvl="1" indent="-342900">
              <a:spcBef>
                <a:spcPts val="0"/>
              </a:spcBef>
              <a:buClr>
                <a:srgbClr val="0066CC"/>
              </a:buClr>
            </a:pPr>
            <a:r>
              <a:rPr lang="en-US" sz="2400" b="0" i="0" u="none" strike="noStrike" cap="none" dirty="0">
                <a:solidFill>
                  <a:srgbClr val="0066CC"/>
                </a:solidFill>
                <a:latin typeface="Arimo"/>
                <a:ea typeface="Arimo"/>
                <a:cs typeface="Arimo"/>
                <a:sym typeface="Arimo"/>
              </a:rPr>
              <a:t>1996, BASMAA established an incentive based program for mobile cleaners to address discharges from their cleaning operations.</a:t>
            </a:r>
          </a:p>
          <a:p>
            <a:pPr marL="736600" lvl="1" indent="-342900">
              <a:buClr>
                <a:srgbClr val="0066CC"/>
              </a:buClr>
            </a:pPr>
            <a:r>
              <a:rPr lang="en-US" sz="2400" b="0" i="0" u="none" strike="noStrike" cap="none" dirty="0">
                <a:solidFill>
                  <a:srgbClr val="0066CC"/>
                </a:solidFill>
                <a:latin typeface="Arial"/>
                <a:ea typeface="Arial"/>
                <a:cs typeface="Arial"/>
                <a:sym typeface="Arial"/>
              </a:rPr>
              <a:t>1999, BAPPG funded a study</a:t>
            </a:r>
          </a:p>
          <a:p>
            <a:pPr marL="1422400" lvl="3" indent="-342900">
              <a:buClr>
                <a:srgbClr val="0066CC"/>
              </a:buClr>
            </a:pPr>
            <a:r>
              <a:rPr lang="en-US" sz="2400" b="0" i="0" u="none" strike="noStrike" cap="none" dirty="0">
                <a:solidFill>
                  <a:srgbClr val="0066CC"/>
                </a:solidFill>
                <a:latin typeface="Arial"/>
                <a:ea typeface="Arial"/>
                <a:cs typeface="Arial"/>
                <a:sym typeface="Arial"/>
              </a:rPr>
              <a:t>To protect stormwater and the POTW</a:t>
            </a:r>
          </a:p>
          <a:p>
            <a:pPr marL="1422400" lvl="3" indent="-342900">
              <a:buClr>
                <a:srgbClr val="0066CC"/>
              </a:buClr>
            </a:pPr>
            <a:r>
              <a:rPr lang="en-US" sz="2400" b="0" i="0" u="none" strike="noStrike" cap="none" dirty="0">
                <a:solidFill>
                  <a:srgbClr val="0066CC"/>
                </a:solidFill>
                <a:latin typeface="Arial"/>
                <a:ea typeface="Arial"/>
                <a:cs typeface="Arial"/>
                <a:sym typeface="Arial"/>
              </a:rPr>
              <a:t>Early BMP’s included some discharge to storm sewers</a:t>
            </a:r>
          </a:p>
          <a:p>
            <a:pPr marL="1422400" lvl="3" indent="-342900">
              <a:buClr>
                <a:srgbClr val="0066CC"/>
              </a:buClr>
            </a:pPr>
            <a:endParaRPr sz="2400" b="0" i="0" u="none" strike="noStrike" cap="none" dirty="0">
              <a:solidFill>
                <a:srgbClr val="0066CC"/>
              </a:solidFill>
              <a:latin typeface="Arial"/>
              <a:ea typeface="Arial"/>
              <a:cs typeface="Arial"/>
              <a:sym typeface="Arial"/>
            </a:endParaRPr>
          </a:p>
          <a:p>
            <a:pPr marL="393700" lvl="1" indent="0">
              <a:buClr>
                <a:srgbClr val="0066CC"/>
              </a:buClr>
              <a:buSzPct val="25000"/>
              <a:buNone/>
            </a:pPr>
            <a:r>
              <a:rPr lang="en-US" sz="2400" b="0" i="0" u="none" strike="noStrike" cap="none" dirty="0">
                <a:solidFill>
                  <a:srgbClr val="0066CC"/>
                </a:solidFill>
                <a:latin typeface="Arial"/>
                <a:ea typeface="Arial"/>
                <a:cs typeface="Arial"/>
                <a:sym typeface="Arial"/>
              </a:rPr>
              <a:t>Noted Issues:</a:t>
            </a:r>
          </a:p>
          <a:p>
            <a:pPr marL="736600" lvl="1" indent="-342900">
              <a:buClr>
                <a:srgbClr val="0066CC"/>
              </a:buClr>
            </a:pPr>
            <a:r>
              <a:rPr lang="en-US" sz="2400" b="0" i="0" u="none" strike="noStrike" cap="none" dirty="0">
                <a:solidFill>
                  <a:srgbClr val="0066CC"/>
                </a:solidFill>
                <a:latin typeface="Arial"/>
                <a:ea typeface="Arial"/>
                <a:cs typeface="Arial"/>
                <a:sym typeface="Arial"/>
              </a:rPr>
              <a:t>Administrative burden</a:t>
            </a:r>
          </a:p>
          <a:p>
            <a:pPr marL="736600" lvl="1" indent="-342900">
              <a:buClr>
                <a:srgbClr val="0066CC"/>
              </a:buClr>
            </a:pPr>
            <a:r>
              <a:rPr lang="en-US" sz="2400" b="0" i="0" u="none" strike="noStrike" cap="none" dirty="0">
                <a:solidFill>
                  <a:srgbClr val="0066CC"/>
                </a:solidFill>
                <a:latin typeface="Arimo"/>
                <a:ea typeface="Arimo"/>
                <a:cs typeface="Arimo"/>
                <a:sym typeface="Arimo"/>
              </a:rPr>
              <a:t>Surface cleaners discharge a small volume of wastewater overall</a:t>
            </a:r>
          </a:p>
          <a:p>
            <a:pPr marL="736600" lvl="1" indent="-342900">
              <a:buClr>
                <a:srgbClr val="0066CC"/>
              </a:buClr>
            </a:pPr>
            <a:r>
              <a:rPr lang="en-US" sz="2400" b="0" i="0" u="none" strike="noStrike" cap="none" dirty="0">
                <a:solidFill>
                  <a:srgbClr val="0066CC"/>
                </a:solidFill>
                <a:latin typeface="Arial"/>
                <a:ea typeface="Arial"/>
                <a:cs typeface="Arial"/>
                <a:sym typeface="Arial"/>
              </a:rPr>
              <a:t>Monitoring burden</a:t>
            </a:r>
          </a:p>
          <a:p>
            <a:pPr marL="0" marR="0" lvl="0" indent="0" algn="l" rtl="0">
              <a:spcBef>
                <a:spcPts val="560"/>
              </a:spcBef>
              <a:spcAft>
                <a:spcPts val="0"/>
              </a:spcAft>
              <a:buClr>
                <a:srgbClr val="000000"/>
              </a:buClr>
              <a:buSzPct val="25000"/>
              <a:buFont typeface="Arimo"/>
              <a:buNone/>
            </a:pPr>
            <a:endParaRPr sz="2800" b="0" i="0" u="none" strike="noStrike" cap="none" dirty="0">
              <a:solidFill>
                <a:srgbClr val="000000"/>
              </a:solidFill>
              <a:latin typeface="Arial"/>
              <a:ea typeface="Arial"/>
              <a:cs typeface="Arial"/>
              <a:sym typeface="Arial"/>
            </a:endParaRPr>
          </a:p>
          <a:p>
            <a:pPr marL="0" marR="0" lvl="0" indent="0" algn="l" rtl="0">
              <a:spcBef>
                <a:spcPts val="560"/>
              </a:spcBef>
              <a:spcAft>
                <a:spcPts val="0"/>
              </a:spcAft>
              <a:buClr>
                <a:srgbClr val="000000"/>
              </a:buClr>
              <a:buSzPct val="25000"/>
              <a:buFont typeface="Arimo"/>
              <a:buNone/>
            </a:pPr>
            <a:endParaRPr sz="2800" b="0" i="0" u="none" strike="noStrike" cap="none" dirty="0">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Shape 238"/>
          <p:cNvPicPr preferRelativeResize="0"/>
          <p:nvPr/>
        </p:nvPicPr>
        <p:blipFill rotWithShape="1">
          <a:blip r:embed="rId3">
            <a:alphaModFix/>
          </a:blip>
          <a:srcRect/>
          <a:stretch/>
        </p:blipFill>
        <p:spPr>
          <a:xfrm>
            <a:off x="493058" y="4470323"/>
            <a:ext cx="4383740" cy="1980375"/>
          </a:xfrm>
          <a:prstGeom prst="rect">
            <a:avLst/>
          </a:prstGeom>
          <a:noFill/>
          <a:ln w="12700">
            <a:solidFill>
              <a:srgbClr val="92D050"/>
            </a:solidFill>
          </a:ln>
        </p:spPr>
      </p:pic>
      <p:sp>
        <p:nvSpPr>
          <p:cNvPr id="239" name="Shape 239"/>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6</a:t>
            </a:fld>
            <a:endParaRPr lang="en-US" sz="1200">
              <a:solidFill>
                <a:srgbClr val="000000"/>
              </a:solidFill>
              <a:latin typeface="Arial"/>
              <a:ea typeface="Arial"/>
              <a:cs typeface="Arial"/>
              <a:sym typeface="Arial"/>
            </a:endParaRPr>
          </a:p>
        </p:txBody>
      </p:sp>
      <p:sp>
        <p:nvSpPr>
          <p:cNvPr id="240" name="Shape 240"/>
          <p:cNvSpPr txBox="1">
            <a:spLocks noGrp="1"/>
          </p:cNvSpPr>
          <p:nvPr>
            <p:ph type="title"/>
          </p:nvPr>
        </p:nvSpPr>
        <p:spPr>
          <a:xfrm>
            <a:off x="2057400" y="228600"/>
            <a:ext cx="6781800" cy="838199"/>
          </a:xfrm>
          <a:prstGeom prst="rect">
            <a:avLst/>
          </a:prstGeom>
          <a:noFill/>
          <a:ln>
            <a:noFill/>
          </a:ln>
        </p:spPr>
        <p:txBody>
          <a:bodyPr lIns="91425" tIns="45700" rIns="91425" bIns="45700" anchor="ctr" anchorCtr="0">
            <a:noAutofit/>
          </a:bodyPr>
          <a:lstStyle/>
          <a:p>
            <a:pPr marL="457200" marR="0" lvl="0" indent="-457200" algn="l" rtl="0">
              <a:lnSpc>
                <a:spcPct val="150000"/>
              </a:lnSpc>
              <a:spcBef>
                <a:spcPts val="0"/>
              </a:spcBef>
              <a:spcAft>
                <a:spcPts val="0"/>
              </a:spcAft>
              <a:buSzPct val="25000"/>
              <a:buNone/>
            </a:pPr>
            <a:r>
              <a:rPr lang="en-US" sz="2800" b="1" i="0" u="none" strike="noStrike" cap="none" dirty="0">
                <a:solidFill>
                  <a:srgbClr val="0066CC"/>
                </a:solidFill>
                <a:latin typeface="Arimo"/>
                <a:ea typeface="Arimo"/>
                <a:cs typeface="Arimo"/>
                <a:sym typeface="Arimo"/>
              </a:rPr>
              <a:t>In the Present and Planned Future</a:t>
            </a:r>
          </a:p>
        </p:txBody>
      </p:sp>
      <p:sp>
        <p:nvSpPr>
          <p:cNvPr id="241" name="Shape 241"/>
          <p:cNvSpPr txBox="1">
            <a:spLocks noGrp="1"/>
          </p:cNvSpPr>
          <p:nvPr>
            <p:ph type="body" idx="1"/>
          </p:nvPr>
        </p:nvSpPr>
        <p:spPr>
          <a:xfrm>
            <a:off x="421341" y="1188870"/>
            <a:ext cx="8386763" cy="4190999"/>
          </a:xfrm>
          <a:prstGeom prst="rect">
            <a:avLst/>
          </a:prstGeom>
          <a:noFill/>
          <a:ln>
            <a:noFill/>
          </a:ln>
        </p:spPr>
        <p:txBody>
          <a:bodyPr lIns="91425" tIns="45700" rIns="91425" bIns="45700" anchor="t" anchorCtr="0">
            <a:noAutofit/>
          </a:bodyPr>
          <a:lstStyle/>
          <a:p>
            <a:pPr marL="1079500" lvl="2" indent="-342900">
              <a:spcBef>
                <a:spcPts val="400"/>
              </a:spcBef>
              <a:buClr>
                <a:srgbClr val="92D050"/>
              </a:buClr>
              <a:buSzPct val="64999"/>
            </a:pPr>
            <a:endParaRPr lang="en-US" b="0" i="0" u="none" strike="noStrike" cap="none" dirty="0">
              <a:solidFill>
                <a:srgbClr val="92D050"/>
              </a:solidFill>
              <a:latin typeface="Arial"/>
              <a:ea typeface="Arial"/>
              <a:cs typeface="Arial"/>
              <a:sym typeface="Arial"/>
            </a:endParaRPr>
          </a:p>
          <a:p>
            <a:pPr marL="1079500" lvl="2" indent="-342900">
              <a:spcBef>
                <a:spcPts val="400"/>
              </a:spcBef>
              <a:buClr>
                <a:srgbClr val="92D050"/>
              </a:buClr>
              <a:buSzPct val="64999"/>
            </a:pPr>
            <a:r>
              <a:rPr lang="en-US" b="0" i="0" u="none" strike="noStrike" cap="none" dirty="0">
                <a:solidFill>
                  <a:srgbClr val="92D050"/>
                </a:solidFill>
                <a:latin typeface="Arial"/>
                <a:ea typeface="Arial"/>
                <a:cs typeface="Arial"/>
                <a:sym typeface="Arial"/>
              </a:rPr>
              <a:t>Climate Change</a:t>
            </a:r>
          </a:p>
          <a:p>
            <a:pPr marL="1079500" lvl="2" indent="-342900">
              <a:spcBef>
                <a:spcPts val="400"/>
              </a:spcBef>
              <a:buClr>
                <a:srgbClr val="92D050"/>
              </a:buClr>
              <a:buSzPct val="64999"/>
            </a:pPr>
            <a:r>
              <a:rPr lang="en-US" b="0" i="0" u="none" strike="noStrike" cap="none" dirty="0">
                <a:solidFill>
                  <a:srgbClr val="92D050"/>
                </a:solidFill>
                <a:latin typeface="Arial"/>
                <a:ea typeface="Arial"/>
                <a:cs typeface="Arial"/>
                <a:sym typeface="Arial"/>
              </a:rPr>
              <a:t>Drought/Water Restriction</a:t>
            </a:r>
          </a:p>
          <a:p>
            <a:pPr marL="1079500" lvl="2" indent="-342900">
              <a:spcBef>
                <a:spcPts val="400"/>
              </a:spcBef>
              <a:buClr>
                <a:srgbClr val="92D050"/>
              </a:buClr>
              <a:buSzPct val="64999"/>
            </a:pPr>
            <a:r>
              <a:rPr lang="en-US" b="0" i="0" u="none" strike="noStrike" cap="none" dirty="0">
                <a:solidFill>
                  <a:srgbClr val="92D050"/>
                </a:solidFill>
                <a:latin typeface="Arial"/>
                <a:ea typeface="Arial"/>
                <a:cs typeface="Arial"/>
                <a:sym typeface="Arial"/>
              </a:rPr>
              <a:t>Mosquito Migration</a:t>
            </a:r>
          </a:p>
          <a:p>
            <a:pPr marL="1079500" lvl="2" indent="-342900">
              <a:spcBef>
                <a:spcPts val="400"/>
              </a:spcBef>
              <a:buClr>
                <a:srgbClr val="92D050"/>
              </a:buClr>
              <a:buSzPct val="64999"/>
            </a:pPr>
            <a:r>
              <a:rPr lang="en-US" b="0" i="0" u="none" strike="noStrike" cap="none" dirty="0">
                <a:solidFill>
                  <a:srgbClr val="92D050"/>
                </a:solidFill>
                <a:latin typeface="Arial"/>
                <a:ea typeface="Arial"/>
                <a:cs typeface="Arial"/>
                <a:sym typeface="Arial"/>
              </a:rPr>
              <a:t>Zika</a:t>
            </a:r>
          </a:p>
          <a:p>
            <a:pPr marL="1079500" lvl="2" indent="-342900">
              <a:spcBef>
                <a:spcPts val="400"/>
              </a:spcBef>
              <a:buClr>
                <a:srgbClr val="92D050"/>
              </a:buClr>
              <a:buSzPct val="64999"/>
            </a:pPr>
            <a:r>
              <a:rPr lang="en-US" b="0" i="0" u="none" strike="noStrike" cap="none" dirty="0">
                <a:solidFill>
                  <a:srgbClr val="92D050"/>
                </a:solidFill>
                <a:latin typeface="Arial"/>
                <a:ea typeface="Arial"/>
                <a:cs typeface="Arial"/>
                <a:sym typeface="Arial"/>
              </a:rPr>
              <a:t>San Francisco currently has a 95% Combined System with growing MS4 area</a:t>
            </a:r>
            <a:endParaRPr sz="2800" b="0" i="0" u="none" strike="noStrike" cap="none" dirty="0">
              <a:solidFill>
                <a:srgbClr val="000000"/>
              </a:solidFill>
              <a:latin typeface="Arial"/>
              <a:ea typeface="Arial"/>
              <a:cs typeface="Arial"/>
              <a:sym typeface="Arial"/>
            </a:endParaRPr>
          </a:p>
          <a:p>
            <a:pPr marL="0" marR="0" lvl="0" indent="0" algn="l" rtl="0">
              <a:spcBef>
                <a:spcPts val="560"/>
              </a:spcBef>
              <a:spcAft>
                <a:spcPts val="0"/>
              </a:spcAft>
              <a:buClr>
                <a:srgbClr val="000000"/>
              </a:buClr>
              <a:buSzPct val="25000"/>
              <a:buFont typeface="Arimo"/>
              <a:buNone/>
            </a:pPr>
            <a:endParaRPr sz="2800" b="0" i="0" u="none" strike="noStrike" cap="none" dirty="0">
              <a:solidFill>
                <a:srgbClr val="000000"/>
              </a:solidFill>
              <a:latin typeface="Arial"/>
              <a:ea typeface="Arial"/>
              <a:cs typeface="Arial"/>
              <a:sym typeface="Arial"/>
            </a:endParaRPr>
          </a:p>
        </p:txBody>
      </p:sp>
      <p:pic>
        <p:nvPicPr>
          <p:cNvPr id="242" name="Shape 242"/>
          <p:cNvPicPr preferRelativeResize="0"/>
          <p:nvPr/>
        </p:nvPicPr>
        <p:blipFill rotWithShape="1">
          <a:blip r:embed="rId4">
            <a:alphaModFix/>
          </a:blip>
          <a:srcRect/>
          <a:stretch/>
        </p:blipFill>
        <p:spPr>
          <a:xfrm>
            <a:off x="5410200" y="4326092"/>
            <a:ext cx="3424929" cy="2101420"/>
          </a:xfrm>
          <a:prstGeom prst="rect">
            <a:avLst/>
          </a:prstGeom>
          <a:noFill/>
          <a:ln w="12700">
            <a:solidFill>
              <a:srgbClr val="92D050"/>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7</a:t>
            </a:fld>
            <a:endParaRPr lang="en-US" sz="1200">
              <a:solidFill>
                <a:srgbClr val="000000"/>
              </a:solidFill>
              <a:latin typeface="Arial"/>
              <a:ea typeface="Arial"/>
              <a:cs typeface="Arial"/>
              <a:sym typeface="Arial"/>
            </a:endParaRPr>
          </a:p>
        </p:txBody>
      </p:sp>
      <p:sp>
        <p:nvSpPr>
          <p:cNvPr id="259" name="Shape 259"/>
          <p:cNvSpPr txBox="1">
            <a:spLocks noGrp="1"/>
          </p:cNvSpPr>
          <p:nvPr>
            <p:ph type="title"/>
          </p:nvPr>
        </p:nvSpPr>
        <p:spPr>
          <a:xfrm>
            <a:off x="1447800" y="271212"/>
            <a:ext cx="7200759" cy="838199"/>
          </a:xfrm>
          <a:prstGeom prst="rect">
            <a:avLst/>
          </a:prstGeom>
          <a:noFill/>
          <a:ln>
            <a:noFill/>
          </a:ln>
        </p:spPr>
        <p:txBody>
          <a:bodyPr lIns="91425" tIns="45700" rIns="91425" bIns="45700" anchor="ctr" anchorCtr="0">
            <a:noAutofit/>
          </a:bodyPr>
          <a:lstStyle/>
          <a:p>
            <a:pPr marL="0" marR="0" lvl="1" indent="0" algn="ctr" rtl="0">
              <a:lnSpc>
                <a:spcPct val="85000"/>
              </a:lnSpc>
              <a:spcBef>
                <a:spcPts val="0"/>
              </a:spcBef>
              <a:spcAft>
                <a:spcPts val="0"/>
              </a:spcAft>
              <a:buSzPct val="25000"/>
              <a:buNone/>
            </a:pPr>
            <a:r>
              <a:rPr lang="en-US" sz="2800" b="1" i="0" u="none" strike="noStrike" cap="none" dirty="0">
                <a:solidFill>
                  <a:srgbClr val="92D050"/>
                </a:solidFill>
                <a:latin typeface="Arial"/>
                <a:ea typeface="Arial"/>
                <a:cs typeface="Arial"/>
                <a:sym typeface="Arial"/>
              </a:rPr>
              <a:t>Drought/Water Restriction Executive Order B-37-16</a:t>
            </a:r>
            <a:endParaRPr lang="en-US" sz="2800" b="1" i="0" u="none" strike="noStrike" cap="none" dirty="0">
              <a:solidFill>
                <a:srgbClr val="000000"/>
              </a:solidFill>
              <a:latin typeface="Arial"/>
              <a:ea typeface="Arial"/>
              <a:cs typeface="Arial"/>
              <a:sym typeface="Arial"/>
            </a:endParaRPr>
          </a:p>
        </p:txBody>
      </p:sp>
      <p:sp>
        <p:nvSpPr>
          <p:cNvPr id="260" name="Shape 260"/>
          <p:cNvSpPr txBox="1">
            <a:spLocks noGrp="1"/>
          </p:cNvSpPr>
          <p:nvPr>
            <p:ph type="body" idx="1"/>
          </p:nvPr>
        </p:nvSpPr>
        <p:spPr>
          <a:xfrm>
            <a:off x="421341" y="1188870"/>
            <a:ext cx="8386763" cy="4190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Arimo"/>
              <a:buNone/>
            </a:pPr>
            <a:endParaRPr sz="2800" b="0" i="0" u="none" strike="noStrike" cap="none">
              <a:solidFill>
                <a:srgbClr val="000000"/>
              </a:solidFill>
              <a:latin typeface="Arial"/>
              <a:ea typeface="Arial"/>
              <a:cs typeface="Arial"/>
              <a:sym typeface="Arial"/>
            </a:endParaRPr>
          </a:p>
          <a:p>
            <a:pPr marL="0" marR="0" lvl="0" indent="0" algn="l" rtl="0">
              <a:spcBef>
                <a:spcPts val="560"/>
              </a:spcBef>
              <a:spcAft>
                <a:spcPts val="0"/>
              </a:spcAft>
              <a:buClr>
                <a:srgbClr val="000000"/>
              </a:buClr>
              <a:buSzPct val="25000"/>
              <a:buFont typeface="Arimo"/>
              <a:buNone/>
            </a:pPr>
            <a:endParaRPr sz="2800" b="0" i="0" u="none" strike="noStrike" cap="none">
              <a:solidFill>
                <a:srgbClr val="000000"/>
              </a:solidFill>
              <a:latin typeface="Arial"/>
              <a:ea typeface="Arial"/>
              <a:cs typeface="Arial"/>
              <a:sym typeface="Arial"/>
            </a:endParaRPr>
          </a:p>
        </p:txBody>
      </p:sp>
      <p:pic>
        <p:nvPicPr>
          <p:cNvPr id="261" name="Shape 261"/>
          <p:cNvPicPr preferRelativeResize="0"/>
          <p:nvPr/>
        </p:nvPicPr>
        <p:blipFill rotWithShape="1">
          <a:blip r:embed="rId3">
            <a:alphaModFix/>
          </a:blip>
          <a:srcRect/>
          <a:stretch/>
        </p:blipFill>
        <p:spPr>
          <a:xfrm>
            <a:off x="2086255" y="1282867"/>
            <a:ext cx="4476749" cy="3105150"/>
          </a:xfrm>
          <a:prstGeom prst="rect">
            <a:avLst/>
          </a:prstGeom>
          <a:noFill/>
          <a:ln>
            <a:noFill/>
          </a:ln>
        </p:spPr>
      </p:pic>
      <p:pic>
        <p:nvPicPr>
          <p:cNvPr id="262" name="Shape 262"/>
          <p:cNvPicPr preferRelativeResize="0"/>
          <p:nvPr/>
        </p:nvPicPr>
        <p:blipFill rotWithShape="1">
          <a:blip r:embed="rId4">
            <a:alphaModFix/>
          </a:blip>
          <a:srcRect/>
          <a:stretch/>
        </p:blipFill>
        <p:spPr>
          <a:xfrm>
            <a:off x="1866759" y="4407809"/>
            <a:ext cx="5495925" cy="2384613"/>
          </a:xfrm>
          <a:prstGeom prst="rect">
            <a:avLst/>
          </a:prstGeom>
          <a:noFill/>
          <a:ln>
            <a:noFill/>
          </a:ln>
        </p:spPr>
      </p:pic>
      <p:cxnSp>
        <p:nvCxnSpPr>
          <p:cNvPr id="263" name="Shape 263"/>
          <p:cNvCxnSpPr/>
          <p:nvPr/>
        </p:nvCxnSpPr>
        <p:spPr>
          <a:xfrm>
            <a:off x="2286000" y="4899212"/>
            <a:ext cx="3809999" cy="0"/>
          </a:xfrm>
          <a:prstGeom prst="straightConnector1">
            <a:avLst/>
          </a:prstGeom>
          <a:noFill/>
          <a:ln w="25400" cap="flat" cmpd="sng">
            <a:solidFill>
              <a:schemeClr val="accent2"/>
            </a:solidFill>
            <a:prstDash val="solid"/>
            <a:round/>
            <a:headEnd type="none" w="med" len="med"/>
            <a:tailEnd type="none" w="med" len="med"/>
          </a:ln>
          <a:effectLst>
            <a:outerShdw blurRad="39999" dist="20000" dir="5400000" rotWithShape="0">
              <a:srgbClr val="000000">
                <a:alpha val="37647"/>
              </a:srgbClr>
            </a:outerShdw>
          </a:effectLst>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8</a:t>
            </a:fld>
            <a:endParaRPr lang="en-US" sz="1200">
              <a:solidFill>
                <a:srgbClr val="000000"/>
              </a:solidFill>
              <a:latin typeface="Arial"/>
              <a:ea typeface="Arial"/>
              <a:cs typeface="Arial"/>
              <a:sym typeface="Arial"/>
            </a:endParaRPr>
          </a:p>
        </p:txBody>
      </p:sp>
      <p:sp>
        <p:nvSpPr>
          <p:cNvPr id="260" name="Shape 260"/>
          <p:cNvSpPr txBox="1">
            <a:spLocks noGrp="1"/>
          </p:cNvSpPr>
          <p:nvPr>
            <p:ph type="body" idx="1"/>
          </p:nvPr>
        </p:nvSpPr>
        <p:spPr>
          <a:xfrm>
            <a:off x="421341" y="1188870"/>
            <a:ext cx="8386763" cy="4190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Arimo"/>
              <a:buNone/>
            </a:pPr>
            <a:endParaRPr sz="2800" b="0" i="0" u="none" strike="noStrike" cap="none">
              <a:solidFill>
                <a:srgbClr val="000000"/>
              </a:solidFill>
              <a:latin typeface="Arial"/>
              <a:ea typeface="Arial"/>
              <a:cs typeface="Arial"/>
              <a:sym typeface="Arial"/>
            </a:endParaRPr>
          </a:p>
          <a:p>
            <a:pPr marL="0" marR="0" lvl="0" indent="0" algn="l" rtl="0">
              <a:spcBef>
                <a:spcPts val="560"/>
              </a:spcBef>
              <a:spcAft>
                <a:spcPts val="0"/>
              </a:spcAft>
              <a:buClr>
                <a:srgbClr val="000000"/>
              </a:buClr>
              <a:buSzPct val="25000"/>
              <a:buFont typeface="Arimo"/>
              <a:buNone/>
            </a:pPr>
            <a:endParaRPr sz="2800" b="0" i="0" u="none" strike="noStrike" cap="none">
              <a:solidFill>
                <a:srgbClr val="000000"/>
              </a:solidFill>
              <a:latin typeface="Arial"/>
              <a:ea typeface="Arial"/>
              <a:cs typeface="Arial"/>
              <a:sym typeface="Arial"/>
            </a:endParaRPr>
          </a:p>
        </p:txBody>
      </p:sp>
      <p:sp>
        <p:nvSpPr>
          <p:cNvPr id="10" name="Shape 270">
            <a:extLst>
              <a:ext uri="{FF2B5EF4-FFF2-40B4-BE49-F238E27FC236}">
                <a16:creationId xmlns:a16="http://schemas.microsoft.com/office/drawing/2014/main" id="{6AE10661-3581-4689-BAFE-F8BAC0ACF7A0}"/>
              </a:ext>
            </a:extLst>
          </p:cNvPr>
          <p:cNvSpPr txBox="1">
            <a:spLocks noGrp="1"/>
          </p:cNvSpPr>
          <p:nvPr>
            <p:ph type="title"/>
          </p:nvPr>
        </p:nvSpPr>
        <p:spPr>
          <a:prstGeom prst="rect">
            <a:avLst/>
          </a:prstGeom>
          <a:noFill/>
          <a:ln>
            <a:noFill/>
          </a:ln>
        </p:spPr>
        <p:txBody>
          <a:bodyPr lIns="91425" tIns="45700" rIns="91425" bIns="45700" anchor="ctr" anchorCtr="0">
            <a:noAutofit/>
          </a:bodyPr>
          <a:lstStyle/>
          <a:p>
            <a:pPr marL="457200" marR="0" lvl="0" indent="-457200" algn="ctr" rtl="0">
              <a:lnSpc>
                <a:spcPct val="100000"/>
              </a:lnSpc>
              <a:spcBef>
                <a:spcPts val="0"/>
              </a:spcBef>
              <a:spcAft>
                <a:spcPts val="0"/>
              </a:spcAft>
              <a:buSzPct val="25000"/>
              <a:buNone/>
            </a:pPr>
            <a:r>
              <a:rPr lang="en-US" sz="2800" b="1" i="0" u="none" strike="noStrike" cap="none" dirty="0">
                <a:solidFill>
                  <a:srgbClr val="0066CC"/>
                </a:solidFill>
                <a:latin typeface="Arimo"/>
                <a:ea typeface="Arimo"/>
                <a:cs typeface="Arimo"/>
                <a:sym typeface="Arimo"/>
              </a:rPr>
              <a:t>Mosquitos  </a:t>
            </a:r>
          </a:p>
        </p:txBody>
      </p:sp>
      <p:pic>
        <p:nvPicPr>
          <p:cNvPr id="14" name="Shape 272">
            <a:extLst>
              <a:ext uri="{FF2B5EF4-FFF2-40B4-BE49-F238E27FC236}">
                <a16:creationId xmlns:a16="http://schemas.microsoft.com/office/drawing/2014/main" id="{8F628366-3E3D-46C2-ACFE-8A6DC7109B7E}"/>
              </a:ext>
            </a:extLst>
          </p:cNvPr>
          <p:cNvPicPr preferRelativeResize="0"/>
          <p:nvPr/>
        </p:nvPicPr>
        <p:blipFill rotWithShape="1">
          <a:blip r:embed="rId3">
            <a:alphaModFix/>
          </a:blip>
          <a:srcRect t="2886"/>
          <a:stretch/>
        </p:blipFill>
        <p:spPr>
          <a:xfrm>
            <a:off x="322541" y="1188870"/>
            <a:ext cx="3943350" cy="5355812"/>
          </a:xfrm>
          <a:prstGeom prst="rect">
            <a:avLst/>
          </a:prstGeom>
          <a:noFill/>
          <a:ln>
            <a:noFill/>
          </a:ln>
        </p:spPr>
      </p:pic>
      <p:sp>
        <p:nvSpPr>
          <p:cNvPr id="15" name="Shape 273">
            <a:extLst>
              <a:ext uri="{FF2B5EF4-FFF2-40B4-BE49-F238E27FC236}">
                <a16:creationId xmlns:a16="http://schemas.microsoft.com/office/drawing/2014/main" id="{9E5D3BFB-3A1C-48B3-984B-7EC8586B2778}"/>
              </a:ext>
            </a:extLst>
          </p:cNvPr>
          <p:cNvSpPr txBox="1"/>
          <p:nvPr/>
        </p:nvSpPr>
        <p:spPr>
          <a:xfrm>
            <a:off x="4572000" y="1455324"/>
            <a:ext cx="4424363" cy="235467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i="1" dirty="0" err="1">
                <a:solidFill>
                  <a:srgbClr val="92D050"/>
                </a:solidFill>
                <a:latin typeface="Arimo"/>
                <a:ea typeface="Arimo"/>
                <a:cs typeface="Arimo"/>
                <a:sym typeface="Arimo"/>
              </a:rPr>
              <a:t>Aedes</a:t>
            </a:r>
            <a:r>
              <a:rPr lang="en-US" sz="2000" i="1" dirty="0">
                <a:solidFill>
                  <a:srgbClr val="92D050"/>
                </a:solidFill>
                <a:latin typeface="Arimo"/>
                <a:ea typeface="Arimo"/>
                <a:cs typeface="Arimo"/>
                <a:sym typeface="Arimo"/>
              </a:rPr>
              <a:t> aegypti </a:t>
            </a:r>
            <a:r>
              <a:rPr lang="en-US" sz="2000" dirty="0">
                <a:solidFill>
                  <a:srgbClr val="92D050"/>
                </a:solidFill>
                <a:latin typeface="Arimo"/>
                <a:ea typeface="Arimo"/>
                <a:cs typeface="Arimo"/>
                <a:sym typeface="Arimo"/>
              </a:rPr>
              <a:t>mosquitoes are</a:t>
            </a:r>
          </a:p>
          <a:p>
            <a:pPr marL="0" marR="0" lvl="0" indent="0" algn="l" rtl="0">
              <a:spcBef>
                <a:spcPts val="0"/>
              </a:spcBef>
              <a:spcAft>
                <a:spcPts val="0"/>
              </a:spcAft>
              <a:buSzPct val="25000"/>
              <a:buNone/>
            </a:pPr>
            <a:r>
              <a:rPr lang="en-US" sz="2000" dirty="0">
                <a:solidFill>
                  <a:srgbClr val="92D050"/>
                </a:solidFill>
                <a:latin typeface="Arimo"/>
                <a:ea typeface="Arimo"/>
                <a:cs typeface="Arimo"/>
                <a:sym typeface="Arimo"/>
              </a:rPr>
              <a:t>more likely to spread viruses</a:t>
            </a:r>
          </a:p>
          <a:p>
            <a:pPr marL="0" marR="0" lvl="0" indent="0" algn="l" rtl="0">
              <a:spcBef>
                <a:spcPts val="0"/>
              </a:spcBef>
              <a:spcAft>
                <a:spcPts val="0"/>
              </a:spcAft>
              <a:buSzPct val="25000"/>
              <a:buNone/>
            </a:pPr>
            <a:r>
              <a:rPr lang="en-US" sz="2000" dirty="0">
                <a:solidFill>
                  <a:srgbClr val="92D050"/>
                </a:solidFill>
                <a:latin typeface="Arimo"/>
                <a:ea typeface="Arimo"/>
                <a:cs typeface="Arimo"/>
                <a:sym typeface="Arimo"/>
              </a:rPr>
              <a:t>than other types of mosquitoes such as </a:t>
            </a:r>
            <a:r>
              <a:rPr lang="en-US" sz="2000" i="1" dirty="0" err="1">
                <a:solidFill>
                  <a:srgbClr val="92D050"/>
                </a:solidFill>
                <a:latin typeface="Arimo"/>
                <a:ea typeface="Arimo"/>
                <a:cs typeface="Arimo"/>
                <a:sym typeface="Arimo"/>
              </a:rPr>
              <a:t>Aedes</a:t>
            </a:r>
            <a:r>
              <a:rPr lang="en-US" sz="2000" i="1" dirty="0">
                <a:solidFill>
                  <a:srgbClr val="92D050"/>
                </a:solidFill>
                <a:latin typeface="Arimo"/>
                <a:ea typeface="Arimo"/>
                <a:cs typeface="Arimo"/>
                <a:sym typeface="Arimo"/>
              </a:rPr>
              <a:t> </a:t>
            </a:r>
            <a:r>
              <a:rPr lang="en-US" sz="2000" i="1" dirty="0" err="1">
                <a:solidFill>
                  <a:srgbClr val="92D050"/>
                </a:solidFill>
                <a:latin typeface="Arimo"/>
                <a:ea typeface="Arimo"/>
                <a:cs typeface="Arimo"/>
                <a:sym typeface="Arimo"/>
              </a:rPr>
              <a:t>albopictus</a:t>
            </a:r>
            <a:r>
              <a:rPr lang="en-US" sz="2000" i="1" dirty="0">
                <a:solidFill>
                  <a:srgbClr val="92D050"/>
                </a:solidFill>
                <a:latin typeface="Arimo"/>
                <a:ea typeface="Arimo"/>
                <a:cs typeface="Arimo"/>
                <a:sym typeface="Arimo"/>
              </a:rPr>
              <a:t> </a:t>
            </a:r>
            <a:r>
              <a:rPr lang="en-US" sz="2000" dirty="0">
                <a:solidFill>
                  <a:srgbClr val="92D050"/>
                </a:solidFill>
                <a:latin typeface="Arimo"/>
                <a:ea typeface="Arimo"/>
                <a:cs typeface="Arimo"/>
                <a:sym typeface="Arimo"/>
              </a:rPr>
              <a:t>mosquitoes.</a:t>
            </a:r>
          </a:p>
          <a:p>
            <a:pPr marL="342900" indent="-342900">
              <a:buClr>
                <a:srgbClr val="92D050"/>
              </a:buClr>
              <a:buSzPct val="100000"/>
              <a:buFont typeface="Arial" panose="020B0604020202020204" pitchFamily="34" charset="0"/>
              <a:buChar char="•"/>
            </a:pPr>
            <a:r>
              <a:rPr lang="en-US" sz="2000" dirty="0">
                <a:solidFill>
                  <a:srgbClr val="92D050"/>
                </a:solidFill>
                <a:latin typeface="Arimo"/>
                <a:ea typeface="Arimo"/>
                <a:cs typeface="Arimo"/>
                <a:sym typeface="Arimo"/>
              </a:rPr>
              <a:t>Zika</a:t>
            </a:r>
          </a:p>
          <a:p>
            <a:pPr marL="342900" indent="-342900">
              <a:buClr>
                <a:srgbClr val="92D050"/>
              </a:buClr>
              <a:buSzPct val="100000"/>
              <a:buFont typeface="Arial" panose="020B0604020202020204" pitchFamily="34" charset="0"/>
              <a:buChar char="•"/>
            </a:pPr>
            <a:r>
              <a:rPr lang="en-US" sz="2000" dirty="0">
                <a:solidFill>
                  <a:srgbClr val="92D050"/>
                </a:solidFill>
                <a:latin typeface="Arimo"/>
                <a:ea typeface="Arimo"/>
                <a:cs typeface="Arimo"/>
                <a:sym typeface="Arimo"/>
              </a:rPr>
              <a:t>Dengue</a:t>
            </a:r>
          </a:p>
          <a:p>
            <a:pPr marL="0" marR="0" lvl="0" indent="0" algn="l" rtl="0">
              <a:spcBef>
                <a:spcPts val="0"/>
              </a:spcBef>
              <a:spcAft>
                <a:spcPts val="0"/>
              </a:spcAft>
              <a:buNone/>
            </a:pPr>
            <a:endParaRPr sz="2000" dirty="0">
              <a:solidFill>
                <a:srgbClr val="000000"/>
              </a:solidFill>
              <a:latin typeface="Arimo"/>
              <a:ea typeface="Arimo"/>
              <a:cs typeface="Arimo"/>
              <a:sym typeface="Arimo"/>
            </a:endParaRPr>
          </a:p>
          <a:p>
            <a:pPr marL="0" marR="0" lvl="0" indent="0" algn="l" rtl="0">
              <a:spcBef>
                <a:spcPts val="0"/>
              </a:spcBef>
              <a:spcAft>
                <a:spcPts val="0"/>
              </a:spcAft>
              <a:buNone/>
            </a:pPr>
            <a:endParaRPr sz="2000" dirty="0">
              <a:solidFill>
                <a:srgbClr val="000000"/>
              </a:solidFill>
              <a:latin typeface="Arimo"/>
              <a:ea typeface="Arimo"/>
              <a:cs typeface="Arimo"/>
              <a:sym typeface="Arimo"/>
            </a:endParaRPr>
          </a:p>
          <a:p>
            <a:pPr marL="0" marR="0" lvl="0" indent="0" algn="l" rtl="0">
              <a:spcBef>
                <a:spcPts val="0"/>
              </a:spcBef>
              <a:spcAft>
                <a:spcPts val="0"/>
              </a:spcAft>
              <a:buNone/>
            </a:pPr>
            <a:endParaRPr sz="2000" dirty="0">
              <a:solidFill>
                <a:srgbClr val="000000"/>
              </a:solidFill>
              <a:latin typeface="Arimo"/>
              <a:ea typeface="Arimo"/>
              <a:cs typeface="Arimo"/>
              <a:sym typeface="Arimo"/>
            </a:endParaRPr>
          </a:p>
          <a:p>
            <a:pPr marL="0" marR="0" lvl="0" indent="0" algn="l" rtl="0">
              <a:spcBef>
                <a:spcPts val="0"/>
              </a:spcBef>
              <a:spcAft>
                <a:spcPts val="0"/>
              </a:spcAft>
              <a:buNone/>
            </a:pPr>
            <a:endParaRPr sz="2000" dirty="0">
              <a:solidFill>
                <a:srgbClr val="000000"/>
              </a:solidFill>
              <a:latin typeface="Arimo"/>
              <a:ea typeface="Arimo"/>
              <a:cs typeface="Arimo"/>
              <a:sym typeface="Arimo"/>
            </a:endParaRPr>
          </a:p>
          <a:p>
            <a:pPr marL="0" marR="0" lvl="0" indent="0" algn="l" rtl="0">
              <a:spcBef>
                <a:spcPts val="0"/>
              </a:spcBef>
              <a:spcAft>
                <a:spcPts val="0"/>
              </a:spcAft>
              <a:buNone/>
            </a:pPr>
            <a:endParaRPr sz="2000" dirty="0">
              <a:solidFill>
                <a:srgbClr val="000000"/>
              </a:solidFill>
              <a:latin typeface="Arimo"/>
              <a:ea typeface="Arimo"/>
              <a:cs typeface="Arimo"/>
              <a:sym typeface="Arimo"/>
            </a:endParaRPr>
          </a:p>
          <a:p>
            <a:pPr marL="0" marR="0" lvl="0" indent="0" algn="l" rtl="0">
              <a:spcBef>
                <a:spcPts val="0"/>
              </a:spcBef>
              <a:spcAft>
                <a:spcPts val="0"/>
              </a:spcAft>
              <a:buNone/>
            </a:pPr>
            <a:endParaRPr lang="en-US" sz="2000" dirty="0">
              <a:solidFill>
                <a:srgbClr val="000000"/>
              </a:solidFill>
              <a:latin typeface="Arimo"/>
              <a:ea typeface="Arimo"/>
              <a:cs typeface="Arimo"/>
              <a:sym typeface="Arimo"/>
            </a:endParaRPr>
          </a:p>
          <a:p>
            <a:pPr marL="0" marR="0" lvl="0" indent="0" algn="l" rtl="0">
              <a:spcBef>
                <a:spcPts val="0"/>
              </a:spcBef>
              <a:spcAft>
                <a:spcPts val="0"/>
              </a:spcAft>
              <a:buNone/>
            </a:pPr>
            <a:endParaRPr lang="en-US" sz="2000" dirty="0">
              <a:latin typeface="Arimo"/>
              <a:ea typeface="Arimo"/>
              <a:cs typeface="Arimo"/>
              <a:sym typeface="Arimo"/>
            </a:endParaRPr>
          </a:p>
          <a:p>
            <a:pPr marL="0" marR="0" lvl="0" indent="0" algn="l" rtl="0">
              <a:spcBef>
                <a:spcPts val="0"/>
              </a:spcBef>
              <a:spcAft>
                <a:spcPts val="0"/>
              </a:spcAft>
              <a:buNone/>
            </a:pPr>
            <a:endParaRPr lang="en-US" sz="2000" dirty="0">
              <a:solidFill>
                <a:srgbClr val="000000"/>
              </a:solidFill>
              <a:latin typeface="Arimo"/>
              <a:ea typeface="Arimo"/>
              <a:cs typeface="Arimo"/>
              <a:sym typeface="Arimo"/>
            </a:endParaRPr>
          </a:p>
          <a:p>
            <a:pPr marL="0" marR="0" lvl="0" indent="0" algn="l" rtl="0">
              <a:spcBef>
                <a:spcPts val="0"/>
              </a:spcBef>
              <a:spcAft>
                <a:spcPts val="0"/>
              </a:spcAft>
              <a:buNone/>
            </a:pPr>
            <a:endParaRPr sz="2000" dirty="0">
              <a:solidFill>
                <a:srgbClr val="000000"/>
              </a:solidFill>
              <a:latin typeface="Arimo"/>
              <a:ea typeface="Arimo"/>
              <a:cs typeface="Arimo"/>
              <a:sym typeface="Arimo"/>
            </a:endParaRPr>
          </a:p>
        </p:txBody>
      </p:sp>
      <p:sp>
        <p:nvSpPr>
          <p:cNvPr id="4" name="TextBox 3">
            <a:extLst>
              <a:ext uri="{FF2B5EF4-FFF2-40B4-BE49-F238E27FC236}">
                <a16:creationId xmlns:a16="http://schemas.microsoft.com/office/drawing/2014/main" id="{FEC0BBDC-C0D9-40A0-B613-8FC948DB9460}"/>
              </a:ext>
            </a:extLst>
          </p:cNvPr>
          <p:cNvSpPr txBox="1"/>
          <p:nvPr/>
        </p:nvSpPr>
        <p:spPr>
          <a:xfrm>
            <a:off x="122516" y="6547039"/>
            <a:ext cx="4343400" cy="477054"/>
          </a:xfrm>
          <a:prstGeom prst="rect">
            <a:avLst/>
          </a:prstGeom>
          <a:noFill/>
        </p:spPr>
        <p:txBody>
          <a:bodyPr wrap="square" rtlCol="0">
            <a:spAutoFit/>
          </a:bodyPr>
          <a:lstStyle/>
          <a:p>
            <a:r>
              <a:rPr lang="en-US" sz="1100" dirty="0">
                <a:latin typeface="Arimo"/>
                <a:ea typeface="Arimo"/>
                <a:cs typeface="Arimo"/>
                <a:sym typeface="Arimo"/>
              </a:rPr>
              <a:t>* Maps are not meant to represent risk for spread of disease.</a:t>
            </a:r>
            <a:endParaRPr lang="en-US" sz="3600" dirty="0">
              <a:latin typeface="Arimo"/>
              <a:ea typeface="Arimo"/>
              <a:cs typeface="Arimo"/>
              <a:sym typeface="Arimo"/>
            </a:endParaRPr>
          </a:p>
          <a:p>
            <a:endParaRPr lang="en-US" dirty="0"/>
          </a:p>
        </p:txBody>
      </p:sp>
    </p:spTree>
    <p:extLst>
      <p:ext uri="{BB962C8B-B14F-4D97-AF65-F5344CB8AC3E}">
        <p14:creationId xmlns:p14="http://schemas.microsoft.com/office/powerpoint/2010/main" val="2951683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sldNum" idx="12"/>
          </p:nvPr>
        </p:nvSpPr>
        <p:spPr>
          <a:xfrm>
            <a:off x="6589713" y="6376987"/>
            <a:ext cx="2193925"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9</a:t>
            </a:fld>
            <a:endParaRPr lang="en-US" sz="1200">
              <a:solidFill>
                <a:srgbClr val="000000"/>
              </a:solidFill>
              <a:latin typeface="Arial"/>
              <a:ea typeface="Arial"/>
              <a:cs typeface="Arial"/>
              <a:sym typeface="Arial"/>
            </a:endParaRPr>
          </a:p>
        </p:txBody>
      </p:sp>
      <p:sp>
        <p:nvSpPr>
          <p:cNvPr id="280" name="Shape 280"/>
          <p:cNvSpPr txBox="1">
            <a:spLocks noGrp="1"/>
          </p:cNvSpPr>
          <p:nvPr>
            <p:ph type="title"/>
          </p:nvPr>
        </p:nvSpPr>
        <p:spPr>
          <a:xfrm>
            <a:off x="2057400" y="228600"/>
            <a:ext cx="6781800" cy="838199"/>
          </a:xfrm>
          <a:prstGeom prst="rect">
            <a:avLst/>
          </a:prstGeom>
          <a:noFill/>
          <a:ln>
            <a:noFill/>
          </a:ln>
        </p:spPr>
        <p:txBody>
          <a:bodyPr lIns="91425" tIns="45700" rIns="91425" bIns="45700" anchor="ctr" anchorCtr="0">
            <a:noAutofit/>
          </a:bodyPr>
          <a:lstStyle/>
          <a:p>
            <a:pPr marL="457200" marR="0" lvl="0" indent="-457200" algn="l" rtl="0">
              <a:lnSpc>
                <a:spcPct val="150000"/>
              </a:lnSpc>
              <a:spcBef>
                <a:spcPts val="0"/>
              </a:spcBef>
              <a:spcAft>
                <a:spcPts val="0"/>
              </a:spcAft>
              <a:buSzPct val="25000"/>
              <a:buNone/>
            </a:pPr>
            <a:r>
              <a:rPr lang="en-US" sz="2800" b="1" i="0" u="none" strike="noStrike" cap="none" dirty="0">
                <a:solidFill>
                  <a:srgbClr val="92D050"/>
                </a:solidFill>
                <a:latin typeface="Arimo"/>
                <a:ea typeface="Arimo"/>
                <a:cs typeface="Arimo"/>
                <a:sym typeface="Arimo"/>
              </a:rPr>
              <a:t>Stakeholder Determination</a:t>
            </a:r>
          </a:p>
        </p:txBody>
      </p:sp>
      <p:sp>
        <p:nvSpPr>
          <p:cNvPr id="281" name="Shape 281"/>
          <p:cNvSpPr txBox="1">
            <a:spLocks noGrp="1"/>
          </p:cNvSpPr>
          <p:nvPr>
            <p:ph type="body" idx="1"/>
          </p:nvPr>
        </p:nvSpPr>
        <p:spPr>
          <a:xfrm>
            <a:off x="381000" y="1600200"/>
            <a:ext cx="8386763" cy="4190999"/>
          </a:xfrm>
          <a:prstGeom prst="rect">
            <a:avLst/>
          </a:prstGeom>
          <a:noFill/>
          <a:ln>
            <a:noFill/>
          </a:ln>
        </p:spPr>
        <p:txBody>
          <a:bodyPr lIns="91425" tIns="45700" rIns="91425" bIns="45700" anchor="t" anchorCtr="0">
            <a:noAutofit/>
          </a:bodyPr>
          <a:lstStyle/>
          <a:p>
            <a:pPr marL="736600" lvl="1" indent="-342900">
              <a:buClr>
                <a:srgbClr val="0066CC"/>
              </a:buClr>
            </a:pPr>
            <a:r>
              <a:rPr lang="en-US" sz="2400" b="0" i="0" u="none" strike="noStrike" cap="none" dirty="0">
                <a:solidFill>
                  <a:srgbClr val="0066CC"/>
                </a:solidFill>
                <a:latin typeface="Arial"/>
                <a:ea typeface="Arial"/>
                <a:cs typeface="Arial"/>
                <a:sym typeface="Arial"/>
              </a:rPr>
              <a:t>Which Departments/Agencies are included in the Illicit Discharge Detection and Elimination dispatch and service requests?</a:t>
            </a:r>
          </a:p>
          <a:p>
            <a:pPr marL="736600" lvl="1" indent="-342900">
              <a:buClr>
                <a:srgbClr val="0066CC"/>
              </a:buClr>
            </a:pPr>
            <a:r>
              <a:rPr lang="en-US" sz="2400" b="0" i="0" u="none" strike="noStrike" cap="none" dirty="0">
                <a:solidFill>
                  <a:srgbClr val="0066CC"/>
                </a:solidFill>
                <a:latin typeface="Arial"/>
                <a:ea typeface="Arial"/>
                <a:cs typeface="Arial"/>
                <a:sym typeface="Arial"/>
              </a:rPr>
              <a:t>Which City Agencies are under State orders to save water?</a:t>
            </a:r>
          </a:p>
          <a:p>
            <a:pPr marL="736600" lvl="1" indent="-342900">
              <a:buClr>
                <a:srgbClr val="0066CC"/>
              </a:buClr>
            </a:pPr>
            <a:r>
              <a:rPr lang="en-US" sz="2400" b="0" i="0" u="none" strike="noStrike" cap="none" dirty="0">
                <a:solidFill>
                  <a:srgbClr val="0066CC"/>
                </a:solidFill>
                <a:latin typeface="Arial"/>
                <a:ea typeface="Arial"/>
                <a:cs typeface="Arial"/>
                <a:sym typeface="Arial"/>
              </a:rPr>
              <a:t>Which City Agencies and Contractors perform mobile washing?</a:t>
            </a:r>
          </a:p>
          <a:p>
            <a:pPr marL="736600" lvl="1" indent="-342900">
              <a:buClr>
                <a:srgbClr val="0066CC"/>
              </a:buClr>
            </a:pPr>
            <a:r>
              <a:rPr lang="en-US" sz="2400" b="0" i="0" u="none" strike="noStrike" cap="none" dirty="0">
                <a:solidFill>
                  <a:srgbClr val="0066CC"/>
                </a:solidFill>
                <a:latin typeface="Arial"/>
                <a:ea typeface="Arial"/>
                <a:cs typeface="Arial"/>
                <a:sym typeface="Arial"/>
              </a:rPr>
              <a:t>Which City Agencies and Contractors require mobile washing?</a:t>
            </a:r>
          </a:p>
          <a:p>
            <a:pPr marL="736600" lvl="1" indent="-342900">
              <a:buClr>
                <a:srgbClr val="0066CC"/>
              </a:buClr>
            </a:pPr>
            <a:r>
              <a:rPr lang="en-US" sz="2400" b="0" i="0" u="none" strike="noStrike" cap="none" dirty="0">
                <a:solidFill>
                  <a:srgbClr val="0066CC"/>
                </a:solidFill>
                <a:latin typeface="Arial"/>
                <a:ea typeface="Arial"/>
                <a:cs typeface="Arial"/>
                <a:sym typeface="Arial"/>
              </a:rPr>
              <a:t>What are other possible stakeholders?  </a:t>
            </a:r>
          </a:p>
          <a:p>
            <a:pPr marL="1371600" marR="0" lvl="0" indent="0" algn="l" rtl="0">
              <a:spcBef>
                <a:spcPts val="400"/>
              </a:spcBef>
              <a:spcAft>
                <a:spcPts val="0"/>
              </a:spcAft>
              <a:buNone/>
            </a:pPr>
            <a:endParaRPr sz="2000" b="0" i="0" u="none" strike="noStrike" cap="none" dirty="0">
              <a:solidFill>
                <a:srgbClr val="000000"/>
              </a:solidFill>
              <a:latin typeface="Arial"/>
              <a:ea typeface="Arial"/>
              <a:cs typeface="Arial"/>
              <a:sym typeface="Arial"/>
            </a:endParaRPr>
          </a:p>
          <a:p>
            <a:pPr marL="1371600" marR="0" lvl="0" indent="0" algn="l" rtl="0">
              <a:spcBef>
                <a:spcPts val="400"/>
              </a:spcBef>
              <a:spcAft>
                <a:spcPts val="0"/>
              </a:spcAft>
              <a:buNone/>
            </a:pPr>
            <a:endParaRPr sz="2000" dirty="0">
              <a:latin typeface="Arial"/>
              <a:ea typeface="Arial"/>
              <a:cs typeface="Arial"/>
              <a:sym typeface="Arial"/>
            </a:endParaRPr>
          </a:p>
          <a:p>
            <a:pPr marL="400050" marR="0" lvl="1" indent="-6350" algn="l" rtl="0">
              <a:spcBef>
                <a:spcPts val="400"/>
              </a:spcBef>
              <a:spcAft>
                <a:spcPts val="0"/>
              </a:spcAft>
              <a:buClr>
                <a:srgbClr val="000000"/>
              </a:buClr>
              <a:buSzPct val="25000"/>
              <a:buFont typeface="Arimo"/>
              <a:buNone/>
            </a:pPr>
            <a:endParaRPr sz="2000" b="0" i="0" u="none" strike="noStrike" cap="none" dirty="0">
              <a:solidFill>
                <a:srgbClr val="000000"/>
              </a:solidFill>
              <a:latin typeface="Arial"/>
              <a:ea typeface="Arial"/>
              <a:cs typeface="Arial"/>
              <a:sym typeface="Arial"/>
            </a:endParaRPr>
          </a:p>
          <a:p>
            <a:pPr marL="0" marR="0" lvl="0" indent="0" algn="l" rtl="0">
              <a:spcBef>
                <a:spcPts val="560"/>
              </a:spcBef>
              <a:spcAft>
                <a:spcPts val="0"/>
              </a:spcAft>
              <a:buClr>
                <a:srgbClr val="000000"/>
              </a:buClr>
              <a:buSzPct val="25000"/>
              <a:buFont typeface="Arimo"/>
              <a:buNone/>
            </a:pPr>
            <a:endParaRPr sz="2800" b="0" i="0" u="none" strike="noStrike" cap="none" dirty="0">
              <a:solidFill>
                <a:srgbClr val="000000"/>
              </a:solidFill>
              <a:latin typeface="Arial"/>
              <a:ea typeface="Arial"/>
              <a:cs typeface="Arial"/>
              <a:sym typeface="Arial"/>
            </a:endParaRPr>
          </a:p>
          <a:p>
            <a:pPr marL="0" marR="0" lvl="0" indent="0" algn="l" rtl="0">
              <a:spcBef>
                <a:spcPts val="560"/>
              </a:spcBef>
              <a:spcAft>
                <a:spcPts val="0"/>
              </a:spcAft>
              <a:buClr>
                <a:srgbClr val="000000"/>
              </a:buClr>
              <a:buSzPct val="25000"/>
              <a:buFont typeface="Arimo"/>
              <a:buNone/>
            </a:pPr>
            <a:endParaRPr sz="2800" b="0" i="0" u="none" strike="noStrike" cap="none"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FWPS-PPT Style Guide-2011">
  <a:themeElements>
    <a:clrScheme name="2_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file>

<file path=customXml/item2.xml><?xml version="1.0" encoding="utf-8"?>
<ct:contentTypeSchema xmlns:ct="http://schemas.microsoft.com/office/2006/metadata/contentType" xmlns:ma="http://schemas.microsoft.com/office/2006/metadata/properties/metaAttributes" ct:_="" ma:_="" ma:contentTypeName="Document" ma:contentTypeID="0x010100AF726A0DBFECE14FA79424CB1CE494FC" ma:contentTypeVersion="4" ma:contentTypeDescription="Create a new document." ma:contentTypeScope="" ma:versionID="60951d2036c481672bb063cf7c324ee1">
  <xsd:schema xmlns:xsd="http://www.w3.org/2001/XMLSchema" xmlns:xs="http://www.w3.org/2001/XMLSchema" xmlns:p="http://schemas.microsoft.com/office/2006/metadata/properties" xmlns:ns2="1cb3af7c-7dee-44a6-ac39-4a16d40ddd5f" xmlns:ns3="c0345abd-c716-442b-b552-998bf542ae48" targetNamespace="http://schemas.microsoft.com/office/2006/metadata/properties" ma:root="true" ma:fieldsID="d58864243d19eef4e69671f89891bb0d" ns2:_="" ns3:_="">
    <xsd:import namespace="1cb3af7c-7dee-44a6-ac39-4a16d40ddd5f"/>
    <xsd:import namespace="c0345abd-c716-442b-b552-998bf542ae48"/>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b3af7c-7dee-44a6-ac39-4a16d40ddd5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0345abd-c716-442b-b552-998bf542ae48"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F15305-EBB2-4EAF-A83D-84719B997192}">
  <ds:schemaRefs>
    <ds:schemaRef ds:uri="http://schemas.microsoft.com/sharepoint/events"/>
  </ds:schemaRefs>
</ds:datastoreItem>
</file>

<file path=customXml/itemProps2.xml><?xml version="1.0" encoding="utf-8"?>
<ds:datastoreItem xmlns:ds="http://schemas.openxmlformats.org/officeDocument/2006/customXml" ds:itemID="{939686F7-8D9D-4145-96D8-A1FF7ECE9C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b3af7c-7dee-44a6-ac39-4a16d40ddd5f"/>
    <ds:schemaRef ds:uri="c0345abd-c716-442b-b552-998bf542ae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8788D77-9AD1-4C4D-B925-F47A6400A393}">
  <ds:schemaRefs>
    <ds:schemaRef ds:uri="http://purl.org/dc/elements/1.1/"/>
    <ds:schemaRef ds:uri="http://schemas.microsoft.com/office/2006/documentManagement/types"/>
    <ds:schemaRef ds:uri="http://purl.org/dc/dcmitype/"/>
    <ds:schemaRef ds:uri="http://www.w3.org/XML/1998/namespace"/>
    <ds:schemaRef ds:uri="http://purl.org/dc/terms/"/>
    <ds:schemaRef ds:uri="http://schemas.microsoft.com/office/2006/metadata/properties"/>
    <ds:schemaRef ds:uri="c0345abd-c716-442b-b552-998bf542ae48"/>
    <ds:schemaRef ds:uri="1cb3af7c-7dee-44a6-ac39-4a16d40ddd5f"/>
    <ds:schemaRef ds:uri="http://schemas.microsoft.com/office/infopath/2007/PartnerControls"/>
    <ds:schemaRef ds:uri="http://schemas.openxmlformats.org/package/2006/metadata/core-properties"/>
  </ds:schemaRefs>
</ds:datastoreItem>
</file>

<file path=customXml/itemProps4.xml><?xml version="1.0" encoding="utf-8"?>
<ds:datastoreItem xmlns:ds="http://schemas.openxmlformats.org/officeDocument/2006/customXml" ds:itemID="{FA9A8819-D058-4E89-8828-FE753C0027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278</TotalTime>
  <Words>1006</Words>
  <Application>Microsoft Office PowerPoint</Application>
  <PresentationFormat>On-screen Show (4:3)</PresentationFormat>
  <Paragraphs>240</Paragraphs>
  <Slides>32</Slides>
  <Notes>32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Calibri</vt:lpstr>
      <vt:lpstr>Arimo</vt:lpstr>
      <vt:lpstr>Courier New</vt:lpstr>
      <vt:lpstr>Verdana</vt:lpstr>
      <vt:lpstr>Times New Roman</vt:lpstr>
      <vt:lpstr>Palatino</vt:lpstr>
      <vt:lpstr>Arial</vt:lpstr>
      <vt:lpstr>Noto Sans Symbols</vt:lpstr>
      <vt:lpstr>Quattrocento</vt:lpstr>
      <vt:lpstr>SFWPS-PPT Style Guide-2011</vt:lpstr>
      <vt:lpstr>PowerPoint Presentation</vt:lpstr>
      <vt:lpstr>Why permit mobile washers?</vt:lpstr>
      <vt:lpstr>Why permit mobile washers?</vt:lpstr>
      <vt:lpstr>San Francisco is Unique</vt:lpstr>
      <vt:lpstr>How? A Review…</vt:lpstr>
      <vt:lpstr>In the Present and Planned Future</vt:lpstr>
      <vt:lpstr>Drought/Water Restriction Executive Order B-37-16</vt:lpstr>
      <vt:lpstr>Mosquitos  </vt:lpstr>
      <vt:lpstr>Stakeholder Determination</vt:lpstr>
      <vt:lpstr>Illicit Discharge Detection &amp; Elimination Dispatch and Service Requests</vt:lpstr>
      <vt:lpstr>Which City Agencies and Contractors Perform Mobile Washing? </vt:lpstr>
      <vt:lpstr> Which City Agencies and Contractors Require Mobile Washing? </vt:lpstr>
      <vt:lpstr>Missed Stakeholders</vt:lpstr>
      <vt:lpstr>Stakeholder Survey</vt:lpstr>
      <vt:lpstr>Invite all Stakeholders to a Workshop</vt:lpstr>
      <vt:lpstr>Stakeholder Workshop</vt:lpstr>
      <vt:lpstr>City and State Regulations Wastewater</vt:lpstr>
      <vt:lpstr>Mobile Washer Permit and Application</vt:lpstr>
      <vt:lpstr>Administrative Staff Role</vt:lpstr>
      <vt:lpstr>Citizen Water Sleuths get Results!</vt:lpstr>
      <vt:lpstr>Water Waste Warriors</vt:lpstr>
      <vt:lpstr>Fewer Reports and 311 Update</vt:lpstr>
      <vt:lpstr>Marketing Tools-Permittee List</vt:lpstr>
      <vt:lpstr>Marketing Tools</vt:lpstr>
      <vt:lpstr>Business Response</vt:lpstr>
      <vt:lpstr>November 2016 Challenges</vt:lpstr>
      <vt:lpstr>November 2016 Challenges</vt:lpstr>
      <vt:lpstr>Lessons Learned</vt:lpstr>
      <vt:lpstr>Lessons Learned</vt:lpstr>
      <vt:lpstr>Mobile Washer Program</vt:lpstr>
      <vt:lpstr>Mobile Washer Program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Donald, Brenda</dc:creator>
  <cp:lastModifiedBy>Cleave, Autumn</cp:lastModifiedBy>
  <cp:revision>28</cp:revision>
  <cp:lastPrinted>2019-12-03T18:15:48Z</cp:lastPrinted>
  <dcterms:modified xsi:type="dcterms:W3CDTF">2019-12-04T21:24:12Z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0x010100AF726A0DBFECE14FA79424CB1CE494FC</vt:lpwstr>
  </property>
  <property fmtid="{D5CDD505-2E9C-101B-9397-08002B2CF9AE}" pid="3" name="TaxKeyword">
    <vt:lpwstr/>
  </property>
  <property fmtid="{D5CDD505-2E9C-101B-9397-08002B2CF9AE}" pid="4" name="TaxCatchAll">
    <vt:lpwstr/>
  </property>
  <property fmtid="{D5CDD505-2E9C-101B-9397-08002B2CF9AE}" pid="5" name="TaxKeywordTaxHTField">
    <vt:lpwstr/>
  </property>
</Properties>
</file>